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7" r:id="rId11"/>
    <p:sldId id="268" r:id="rId12"/>
    <p:sldId id="269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D7D"/>
    <a:srgbClr val="1F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6E35D-D18E-4A09-ACEF-BE75D3AF95F0}" v="1102" dt="2023-09-13T11:53:17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870" y="120"/>
      </p:cViewPr>
      <p:guideLst>
        <p:guide orient="horz" pos="1620"/>
        <p:guide pos="40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u.edu/institutional-assessment/planning/index.html" TargetMode="External"/><Relationship Id="rId2" Type="http://schemas.openxmlformats.org/officeDocument/2006/relationships/hyperlink" Target="https://www.uvu.edu/institutional-assessment/specialized-accreditation.html" TargetMode="External"/><Relationship Id="rId1" Type="http://schemas.openxmlformats.org/officeDocument/2006/relationships/hyperlink" Target="https://www.uvu.edu/institutional-assessment/accreditation/index.html" TargetMode="External"/><Relationship Id="rId4" Type="http://schemas.openxmlformats.org/officeDocument/2006/relationships/hyperlink" Target="https://www.uvu.edu/institutional-assessment/assessment/index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u.edu/institutional-assessment/planning/index.html" TargetMode="External"/><Relationship Id="rId2" Type="http://schemas.openxmlformats.org/officeDocument/2006/relationships/hyperlink" Target="https://www.uvu.edu/institutional-assessment/specialized-accreditation.html" TargetMode="External"/><Relationship Id="rId1" Type="http://schemas.openxmlformats.org/officeDocument/2006/relationships/hyperlink" Target="https://www.uvu.edu/institutional-assessment/accreditation/index.html" TargetMode="External"/><Relationship Id="rId4" Type="http://schemas.openxmlformats.org/officeDocument/2006/relationships/hyperlink" Target="https://www.uvu.edu/institutional-assessment/assessment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FE218-4158-46DD-BA29-E48A12C0EBD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93AFD4-5353-4E8F-9E56-20351D21D89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NWCCU Accreditation</a:t>
          </a:r>
          <a:endParaRPr lang="en-US" dirty="0"/>
        </a:p>
      </dgm:t>
    </dgm:pt>
    <dgm:pt modelId="{A8976790-1101-48A2-9034-942B240B3141}" type="parTrans" cxnId="{CA613512-860E-4462-80E6-E51E36045B57}">
      <dgm:prSet/>
      <dgm:spPr/>
      <dgm:t>
        <a:bodyPr/>
        <a:lstStyle/>
        <a:p>
          <a:endParaRPr lang="en-US"/>
        </a:p>
      </dgm:t>
    </dgm:pt>
    <dgm:pt modelId="{B89BA3C3-4F39-4917-B2A3-2299EE97AD2F}" type="sibTrans" cxnId="{CA613512-860E-4462-80E6-E51E36045B57}">
      <dgm:prSet/>
      <dgm:spPr/>
      <dgm:t>
        <a:bodyPr/>
        <a:lstStyle/>
        <a:p>
          <a:endParaRPr lang="en-US"/>
        </a:p>
      </dgm:t>
    </dgm:pt>
    <dgm:pt modelId="{8DE3B100-CF62-484D-B29B-F937339EBE5F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Specialized Accreditation</a:t>
          </a:r>
          <a:endParaRPr lang="en-US" dirty="0"/>
        </a:p>
      </dgm:t>
    </dgm:pt>
    <dgm:pt modelId="{766CA6B2-086A-45FE-A1CF-BA92416DE073}" type="parTrans" cxnId="{E7868F54-A208-4C63-82E0-9EDBB2D83359}">
      <dgm:prSet/>
      <dgm:spPr/>
      <dgm:t>
        <a:bodyPr/>
        <a:lstStyle/>
        <a:p>
          <a:endParaRPr lang="en-US"/>
        </a:p>
      </dgm:t>
    </dgm:pt>
    <dgm:pt modelId="{2802CDC0-A129-4E76-BD7F-7A40772BBFD2}" type="sibTrans" cxnId="{E7868F54-A208-4C63-82E0-9EDBB2D83359}">
      <dgm:prSet/>
      <dgm:spPr/>
      <dgm:t>
        <a:bodyPr/>
        <a:lstStyle/>
        <a:p>
          <a:endParaRPr lang="en-US"/>
        </a:p>
      </dgm:t>
    </dgm:pt>
    <dgm:pt modelId="{D19733D5-F3D6-4964-89E7-46E24EE97D30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Planning</a:t>
          </a:r>
          <a:endParaRPr lang="en-US" dirty="0"/>
        </a:p>
      </dgm:t>
    </dgm:pt>
    <dgm:pt modelId="{EADD14B6-C877-40D8-B74F-5C083D02F245}" type="parTrans" cxnId="{87C7A5F3-22F0-4A1E-BD0D-1D4A11AC13C5}">
      <dgm:prSet/>
      <dgm:spPr/>
      <dgm:t>
        <a:bodyPr/>
        <a:lstStyle/>
        <a:p>
          <a:endParaRPr lang="en-US"/>
        </a:p>
      </dgm:t>
    </dgm:pt>
    <dgm:pt modelId="{C608A568-DA96-4544-8F80-C99AA1F966A4}" type="sibTrans" cxnId="{87C7A5F3-22F0-4A1E-BD0D-1D4A11AC13C5}">
      <dgm:prSet/>
      <dgm:spPr/>
      <dgm:t>
        <a:bodyPr/>
        <a:lstStyle/>
        <a:p>
          <a:endParaRPr lang="en-US"/>
        </a:p>
      </dgm:t>
    </dgm:pt>
    <dgm:pt modelId="{94262C3B-9663-48CE-AE57-320BFD80CDB3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Assessment</a:t>
          </a:r>
          <a:endParaRPr lang="en-US" dirty="0"/>
        </a:p>
      </dgm:t>
    </dgm:pt>
    <dgm:pt modelId="{3F7A669A-E5F3-4DAE-A770-64BB2ACFAC0E}" type="parTrans" cxnId="{E84B89E6-6020-43E5-8306-61A80F645092}">
      <dgm:prSet/>
      <dgm:spPr/>
      <dgm:t>
        <a:bodyPr/>
        <a:lstStyle/>
        <a:p>
          <a:endParaRPr lang="en-US"/>
        </a:p>
      </dgm:t>
    </dgm:pt>
    <dgm:pt modelId="{2C1D8230-E346-42FF-80FF-E6792D3373E5}" type="sibTrans" cxnId="{E84B89E6-6020-43E5-8306-61A80F645092}">
      <dgm:prSet/>
      <dgm:spPr/>
      <dgm:t>
        <a:bodyPr/>
        <a:lstStyle/>
        <a:p>
          <a:endParaRPr lang="en-US"/>
        </a:p>
      </dgm:t>
    </dgm:pt>
    <dgm:pt modelId="{B0196C7A-D447-49ED-9ED6-E3BFC845284B}" type="pres">
      <dgm:prSet presAssocID="{795FE218-4158-46DD-BA29-E48A12C0EBDD}" presName="diagram" presStyleCnt="0">
        <dgm:presLayoutVars>
          <dgm:dir/>
          <dgm:resizeHandles val="exact"/>
        </dgm:presLayoutVars>
      </dgm:prSet>
      <dgm:spPr/>
    </dgm:pt>
    <dgm:pt modelId="{EA84C185-71C9-4096-9D7C-16980286DCB5}" type="pres">
      <dgm:prSet presAssocID="{B793AFD4-5353-4E8F-9E56-20351D21D895}" presName="node" presStyleLbl="node1" presStyleIdx="0" presStyleCnt="4">
        <dgm:presLayoutVars>
          <dgm:bulletEnabled val="1"/>
        </dgm:presLayoutVars>
      </dgm:prSet>
      <dgm:spPr/>
    </dgm:pt>
    <dgm:pt modelId="{50DC532C-6ADC-4461-8595-4E8D441DD8FF}" type="pres">
      <dgm:prSet presAssocID="{B89BA3C3-4F39-4917-B2A3-2299EE97AD2F}" presName="sibTrans" presStyleCnt="0"/>
      <dgm:spPr/>
    </dgm:pt>
    <dgm:pt modelId="{D9C7246F-08C8-4E9D-BAE1-BAA2E7551B1A}" type="pres">
      <dgm:prSet presAssocID="{8DE3B100-CF62-484D-B29B-F937339EBE5F}" presName="node" presStyleLbl="node1" presStyleIdx="1" presStyleCnt="4">
        <dgm:presLayoutVars>
          <dgm:bulletEnabled val="1"/>
        </dgm:presLayoutVars>
      </dgm:prSet>
      <dgm:spPr/>
    </dgm:pt>
    <dgm:pt modelId="{49861E66-CDD6-4201-BB3D-208CC7F5A0FC}" type="pres">
      <dgm:prSet presAssocID="{2802CDC0-A129-4E76-BD7F-7A40772BBFD2}" presName="sibTrans" presStyleCnt="0"/>
      <dgm:spPr/>
    </dgm:pt>
    <dgm:pt modelId="{BF3D64B4-ED05-4EF8-B561-92CFF06F6748}" type="pres">
      <dgm:prSet presAssocID="{D19733D5-F3D6-4964-89E7-46E24EE97D30}" presName="node" presStyleLbl="node1" presStyleIdx="2" presStyleCnt="4">
        <dgm:presLayoutVars>
          <dgm:bulletEnabled val="1"/>
        </dgm:presLayoutVars>
      </dgm:prSet>
      <dgm:spPr/>
    </dgm:pt>
    <dgm:pt modelId="{27328FF0-7847-49E0-90DA-5AB55D63C3ED}" type="pres">
      <dgm:prSet presAssocID="{C608A568-DA96-4544-8F80-C99AA1F966A4}" presName="sibTrans" presStyleCnt="0"/>
      <dgm:spPr/>
    </dgm:pt>
    <dgm:pt modelId="{67A724CF-3C75-4B9F-99D1-0EC21CEBF7DC}" type="pres">
      <dgm:prSet presAssocID="{94262C3B-9663-48CE-AE57-320BFD80CDB3}" presName="node" presStyleLbl="node1" presStyleIdx="3" presStyleCnt="4">
        <dgm:presLayoutVars>
          <dgm:bulletEnabled val="1"/>
        </dgm:presLayoutVars>
      </dgm:prSet>
      <dgm:spPr/>
    </dgm:pt>
  </dgm:ptLst>
  <dgm:cxnLst>
    <dgm:cxn modelId="{CA613512-860E-4462-80E6-E51E36045B57}" srcId="{795FE218-4158-46DD-BA29-E48A12C0EBDD}" destId="{B793AFD4-5353-4E8F-9E56-20351D21D895}" srcOrd="0" destOrd="0" parTransId="{A8976790-1101-48A2-9034-942B240B3141}" sibTransId="{B89BA3C3-4F39-4917-B2A3-2299EE97AD2F}"/>
    <dgm:cxn modelId="{883A6837-2DEA-4170-8E62-98A03AFB5835}" type="presOf" srcId="{8DE3B100-CF62-484D-B29B-F937339EBE5F}" destId="{D9C7246F-08C8-4E9D-BAE1-BAA2E7551B1A}" srcOrd="0" destOrd="0" presId="urn:microsoft.com/office/officeart/2005/8/layout/default"/>
    <dgm:cxn modelId="{4191C967-1F16-4952-8346-84ABAA58F806}" type="presOf" srcId="{B793AFD4-5353-4E8F-9E56-20351D21D895}" destId="{EA84C185-71C9-4096-9D7C-16980286DCB5}" srcOrd="0" destOrd="0" presId="urn:microsoft.com/office/officeart/2005/8/layout/default"/>
    <dgm:cxn modelId="{E7868F54-A208-4C63-82E0-9EDBB2D83359}" srcId="{795FE218-4158-46DD-BA29-E48A12C0EBDD}" destId="{8DE3B100-CF62-484D-B29B-F937339EBE5F}" srcOrd="1" destOrd="0" parTransId="{766CA6B2-086A-45FE-A1CF-BA92416DE073}" sibTransId="{2802CDC0-A129-4E76-BD7F-7A40772BBFD2}"/>
    <dgm:cxn modelId="{F30A5E8D-681C-4A72-9176-E4BFBF99BC9F}" type="presOf" srcId="{94262C3B-9663-48CE-AE57-320BFD80CDB3}" destId="{67A724CF-3C75-4B9F-99D1-0EC21CEBF7DC}" srcOrd="0" destOrd="0" presId="urn:microsoft.com/office/officeart/2005/8/layout/default"/>
    <dgm:cxn modelId="{A58ECED5-DD00-4A0F-8681-79A254CC5DEC}" type="presOf" srcId="{D19733D5-F3D6-4964-89E7-46E24EE97D30}" destId="{BF3D64B4-ED05-4EF8-B561-92CFF06F6748}" srcOrd="0" destOrd="0" presId="urn:microsoft.com/office/officeart/2005/8/layout/default"/>
    <dgm:cxn modelId="{E84B89E6-6020-43E5-8306-61A80F645092}" srcId="{795FE218-4158-46DD-BA29-E48A12C0EBDD}" destId="{94262C3B-9663-48CE-AE57-320BFD80CDB3}" srcOrd="3" destOrd="0" parTransId="{3F7A669A-E5F3-4DAE-A770-64BB2ACFAC0E}" sibTransId="{2C1D8230-E346-42FF-80FF-E6792D3373E5}"/>
    <dgm:cxn modelId="{87C7A5F3-22F0-4A1E-BD0D-1D4A11AC13C5}" srcId="{795FE218-4158-46DD-BA29-E48A12C0EBDD}" destId="{D19733D5-F3D6-4964-89E7-46E24EE97D30}" srcOrd="2" destOrd="0" parTransId="{EADD14B6-C877-40D8-B74F-5C083D02F245}" sibTransId="{C608A568-DA96-4544-8F80-C99AA1F966A4}"/>
    <dgm:cxn modelId="{550947FF-882F-4401-9C6C-E58EB5062B74}" type="presOf" srcId="{795FE218-4158-46DD-BA29-E48A12C0EBDD}" destId="{B0196C7A-D447-49ED-9ED6-E3BFC845284B}" srcOrd="0" destOrd="0" presId="urn:microsoft.com/office/officeart/2005/8/layout/default"/>
    <dgm:cxn modelId="{31BD0B7F-50AD-45C6-AB91-69FCECF61F99}" type="presParOf" srcId="{B0196C7A-D447-49ED-9ED6-E3BFC845284B}" destId="{EA84C185-71C9-4096-9D7C-16980286DCB5}" srcOrd="0" destOrd="0" presId="urn:microsoft.com/office/officeart/2005/8/layout/default"/>
    <dgm:cxn modelId="{A626709E-7A3A-4F0D-BE80-F1C7F7176C55}" type="presParOf" srcId="{B0196C7A-D447-49ED-9ED6-E3BFC845284B}" destId="{50DC532C-6ADC-4461-8595-4E8D441DD8FF}" srcOrd="1" destOrd="0" presId="urn:microsoft.com/office/officeart/2005/8/layout/default"/>
    <dgm:cxn modelId="{36BF453C-1C9E-4E02-B1A9-32292B7DFA91}" type="presParOf" srcId="{B0196C7A-D447-49ED-9ED6-E3BFC845284B}" destId="{D9C7246F-08C8-4E9D-BAE1-BAA2E7551B1A}" srcOrd="2" destOrd="0" presId="urn:microsoft.com/office/officeart/2005/8/layout/default"/>
    <dgm:cxn modelId="{784A5A6F-1599-4D54-90B4-ABF9EE39F2A9}" type="presParOf" srcId="{B0196C7A-D447-49ED-9ED6-E3BFC845284B}" destId="{49861E66-CDD6-4201-BB3D-208CC7F5A0FC}" srcOrd="3" destOrd="0" presId="urn:microsoft.com/office/officeart/2005/8/layout/default"/>
    <dgm:cxn modelId="{EA82E186-1537-453E-BDFB-14EF405B9833}" type="presParOf" srcId="{B0196C7A-D447-49ED-9ED6-E3BFC845284B}" destId="{BF3D64B4-ED05-4EF8-B561-92CFF06F6748}" srcOrd="4" destOrd="0" presId="urn:microsoft.com/office/officeart/2005/8/layout/default"/>
    <dgm:cxn modelId="{A11651CF-BA11-46B3-9B13-9840FAD4BD24}" type="presParOf" srcId="{B0196C7A-D447-49ED-9ED6-E3BFC845284B}" destId="{27328FF0-7847-49E0-90DA-5AB55D63C3ED}" srcOrd="5" destOrd="0" presId="urn:microsoft.com/office/officeart/2005/8/layout/default"/>
    <dgm:cxn modelId="{82E3257F-B1E4-4BA8-A9FE-8A99FA594648}" type="presParOf" srcId="{B0196C7A-D447-49ED-9ED6-E3BFC845284B}" destId="{67A724CF-3C75-4B9F-99D1-0EC21CEBF7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821B5-EC74-4927-ACCB-9DFFD501A72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D27206-9497-4187-AE79-102B54FC2A48}">
      <dgm:prSet phldrT="[Text]"/>
      <dgm:spPr>
        <a:solidFill>
          <a:srgbClr val="1F4C2B"/>
        </a:solidFill>
      </dgm:spPr>
      <dgm:t>
        <a:bodyPr/>
        <a:lstStyle/>
        <a:p>
          <a:r>
            <a:rPr lang="en-US" b="1" dirty="0"/>
            <a:t>Vision 2030</a:t>
          </a:r>
        </a:p>
      </dgm:t>
    </dgm:pt>
    <dgm:pt modelId="{52F68ED5-B7B9-4F21-98CF-2E9C12B87E54}" type="parTrans" cxnId="{06628607-1DED-492E-80D0-831F9A079A5C}">
      <dgm:prSet/>
      <dgm:spPr/>
      <dgm:t>
        <a:bodyPr/>
        <a:lstStyle/>
        <a:p>
          <a:endParaRPr lang="en-US"/>
        </a:p>
      </dgm:t>
    </dgm:pt>
    <dgm:pt modelId="{4E700241-574E-4E86-8A73-01C5B0029E4D}" type="sibTrans" cxnId="{06628607-1DED-492E-80D0-831F9A079A5C}">
      <dgm:prSet/>
      <dgm:spPr/>
      <dgm:t>
        <a:bodyPr/>
        <a:lstStyle/>
        <a:p>
          <a:endParaRPr lang="en-US"/>
        </a:p>
      </dgm:t>
    </dgm:pt>
    <dgm:pt modelId="{F120961D-48DB-4610-97BC-6719F3956A47}">
      <dgm:prSet phldrT="[Text]"/>
      <dgm:spPr/>
      <dgm:t>
        <a:bodyPr/>
        <a:lstStyle/>
        <a:p>
          <a:r>
            <a:rPr lang="en-US" dirty="0"/>
            <a:t>Academic Master Plan</a:t>
          </a:r>
        </a:p>
      </dgm:t>
    </dgm:pt>
    <dgm:pt modelId="{0C8C85BD-D209-4A53-AEAC-2D068E74DAA2}" type="parTrans" cxnId="{167B1927-5803-49D5-951F-EBFD38D9B8FB}">
      <dgm:prSet/>
      <dgm:spPr/>
      <dgm:t>
        <a:bodyPr/>
        <a:lstStyle/>
        <a:p>
          <a:endParaRPr lang="en-US"/>
        </a:p>
      </dgm:t>
    </dgm:pt>
    <dgm:pt modelId="{7644739C-7F64-4B3F-B12E-090226FD805B}" type="sibTrans" cxnId="{167B1927-5803-49D5-951F-EBFD38D9B8FB}">
      <dgm:prSet/>
      <dgm:spPr/>
      <dgm:t>
        <a:bodyPr/>
        <a:lstStyle/>
        <a:p>
          <a:endParaRPr lang="en-US"/>
        </a:p>
      </dgm:t>
    </dgm:pt>
    <dgm:pt modelId="{1E293849-6E8D-46F2-AEC3-1FBC7FD9D4C2}">
      <dgm:prSet phldrT="[Text]"/>
      <dgm:spPr/>
      <dgm:t>
        <a:bodyPr/>
        <a:lstStyle/>
        <a:p>
          <a:r>
            <a:rPr lang="en-US" dirty="0"/>
            <a:t>Completion Plan 3.0</a:t>
          </a:r>
        </a:p>
      </dgm:t>
    </dgm:pt>
    <dgm:pt modelId="{71182F34-5312-4410-B986-8CC9B304CAFE}" type="parTrans" cxnId="{CA933584-31E1-48F4-A2EF-0A5B458F8F13}">
      <dgm:prSet/>
      <dgm:spPr/>
      <dgm:t>
        <a:bodyPr/>
        <a:lstStyle/>
        <a:p>
          <a:endParaRPr lang="en-US"/>
        </a:p>
      </dgm:t>
    </dgm:pt>
    <dgm:pt modelId="{DFF802C6-F78A-4A45-B805-D5DECA4D7C9C}" type="sibTrans" cxnId="{CA933584-31E1-48F4-A2EF-0A5B458F8F13}">
      <dgm:prSet/>
      <dgm:spPr/>
      <dgm:t>
        <a:bodyPr/>
        <a:lstStyle/>
        <a:p>
          <a:endParaRPr lang="en-US"/>
        </a:p>
      </dgm:t>
    </dgm:pt>
    <dgm:pt modelId="{EBFC9732-5B28-43D1-BF6A-ED368FDE0CBA}">
      <dgm:prSet phldrT="[Text]"/>
      <dgm:spPr/>
      <dgm:t>
        <a:bodyPr/>
        <a:lstStyle/>
        <a:p>
          <a:r>
            <a:rPr lang="en-US" dirty="0"/>
            <a:t>Digital Transformation Plan</a:t>
          </a:r>
        </a:p>
      </dgm:t>
    </dgm:pt>
    <dgm:pt modelId="{4669CE3F-7A75-4213-BCC6-ECBF93F80327}" type="parTrans" cxnId="{017E421E-FF87-4BF3-8F5B-025BB0CB8D1C}">
      <dgm:prSet/>
      <dgm:spPr/>
      <dgm:t>
        <a:bodyPr/>
        <a:lstStyle/>
        <a:p>
          <a:endParaRPr lang="en-US"/>
        </a:p>
      </dgm:t>
    </dgm:pt>
    <dgm:pt modelId="{3A95EF10-5954-4FF7-8511-D6A5CCD4F077}" type="sibTrans" cxnId="{017E421E-FF87-4BF3-8F5B-025BB0CB8D1C}">
      <dgm:prSet/>
      <dgm:spPr/>
      <dgm:t>
        <a:bodyPr/>
        <a:lstStyle/>
        <a:p>
          <a:endParaRPr lang="en-US"/>
        </a:p>
      </dgm:t>
    </dgm:pt>
    <dgm:pt modelId="{DFC75C30-EBD2-4881-8815-8ED41005C2CC}">
      <dgm:prSet/>
      <dgm:spPr/>
      <dgm:t>
        <a:bodyPr/>
        <a:lstStyle/>
        <a:p>
          <a:r>
            <a:rPr lang="en-US" dirty="0"/>
            <a:t>Facilities Master Plan</a:t>
          </a:r>
        </a:p>
      </dgm:t>
    </dgm:pt>
    <dgm:pt modelId="{7DD91AE8-8D05-4DC8-B692-ED5642B35079}" type="parTrans" cxnId="{957F9B61-B14B-41EF-AA8C-1EF53073E754}">
      <dgm:prSet/>
      <dgm:spPr/>
      <dgm:t>
        <a:bodyPr/>
        <a:lstStyle/>
        <a:p>
          <a:endParaRPr lang="en-US"/>
        </a:p>
      </dgm:t>
    </dgm:pt>
    <dgm:pt modelId="{B9269E7E-11DC-4C6B-823C-8E94F6F6EC58}" type="sibTrans" cxnId="{957F9B61-B14B-41EF-AA8C-1EF53073E754}">
      <dgm:prSet/>
      <dgm:spPr/>
      <dgm:t>
        <a:bodyPr/>
        <a:lstStyle/>
        <a:p>
          <a:endParaRPr lang="en-US"/>
        </a:p>
      </dgm:t>
    </dgm:pt>
    <dgm:pt modelId="{6F0674FB-2FFE-4ABA-9A19-23B32D1C24A3}">
      <dgm:prSet/>
      <dgm:spPr/>
      <dgm:t>
        <a:bodyPr/>
        <a:lstStyle/>
        <a:p>
          <a:r>
            <a:rPr lang="en-US" dirty="0"/>
            <a:t>Inclusion Plan</a:t>
          </a:r>
        </a:p>
      </dgm:t>
    </dgm:pt>
    <dgm:pt modelId="{33396E93-1D30-4162-A0BA-5C055E995613}" type="parTrans" cxnId="{897B49F4-376F-4D10-9899-6F7FF803485F}">
      <dgm:prSet/>
      <dgm:spPr/>
      <dgm:t>
        <a:bodyPr/>
        <a:lstStyle/>
        <a:p>
          <a:endParaRPr lang="en-US"/>
        </a:p>
      </dgm:t>
    </dgm:pt>
    <dgm:pt modelId="{18879D25-AF8E-45FB-80FF-25DEF2BA786D}" type="sibTrans" cxnId="{897B49F4-376F-4D10-9899-6F7FF803485F}">
      <dgm:prSet/>
      <dgm:spPr/>
      <dgm:t>
        <a:bodyPr/>
        <a:lstStyle/>
        <a:p>
          <a:endParaRPr lang="en-US"/>
        </a:p>
      </dgm:t>
    </dgm:pt>
    <dgm:pt modelId="{E146BE99-C069-413A-9C52-394B2808A53A}">
      <dgm:prSet/>
      <dgm:spPr/>
      <dgm:t>
        <a:bodyPr/>
        <a:lstStyle/>
        <a:p>
          <a:r>
            <a:rPr lang="en-US" dirty="0"/>
            <a:t>Sustainability Plan</a:t>
          </a:r>
        </a:p>
      </dgm:t>
    </dgm:pt>
    <dgm:pt modelId="{13DCDF64-EB0F-4961-A8C4-E7331881707F}" type="parTrans" cxnId="{66E55A0F-F165-419F-ADAE-05B2BD845867}">
      <dgm:prSet/>
      <dgm:spPr/>
      <dgm:t>
        <a:bodyPr/>
        <a:lstStyle/>
        <a:p>
          <a:endParaRPr lang="en-US"/>
        </a:p>
      </dgm:t>
    </dgm:pt>
    <dgm:pt modelId="{5208894A-0296-4CB2-B1C5-5E6A6319FFA0}" type="sibTrans" cxnId="{66E55A0F-F165-419F-ADAE-05B2BD845867}">
      <dgm:prSet/>
      <dgm:spPr/>
      <dgm:t>
        <a:bodyPr/>
        <a:lstStyle/>
        <a:p>
          <a:endParaRPr lang="en-US"/>
        </a:p>
      </dgm:t>
    </dgm:pt>
    <dgm:pt modelId="{25106D22-54CC-4C3B-B192-D5520D15608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i="1" dirty="0"/>
            <a:t>Utah Board of Higher Education Strategic Plan</a:t>
          </a:r>
        </a:p>
      </dgm:t>
    </dgm:pt>
    <dgm:pt modelId="{6A90ED5D-FF50-4BCA-9951-75F50D417B85}" type="parTrans" cxnId="{24EABB91-DD24-4E2E-A0FA-2775A813C04D}">
      <dgm:prSet/>
      <dgm:spPr/>
      <dgm:t>
        <a:bodyPr/>
        <a:lstStyle/>
        <a:p>
          <a:endParaRPr lang="en-US"/>
        </a:p>
      </dgm:t>
    </dgm:pt>
    <dgm:pt modelId="{B97CE55A-541D-43F2-B921-12EFC6C571E7}" type="sibTrans" cxnId="{24EABB91-DD24-4E2E-A0FA-2775A813C04D}">
      <dgm:prSet/>
      <dgm:spPr/>
      <dgm:t>
        <a:bodyPr/>
        <a:lstStyle/>
        <a:p>
          <a:endParaRPr lang="en-US"/>
        </a:p>
      </dgm:t>
    </dgm:pt>
    <dgm:pt modelId="{1540C64E-AC56-40FF-8400-0F6FB926950E}" type="pres">
      <dgm:prSet presAssocID="{555821B5-EC74-4927-ACCB-9DFFD501A7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65B13B-8DDE-4C50-996E-DCA73F08F4AA}" type="pres">
      <dgm:prSet presAssocID="{25106D22-54CC-4C3B-B192-D5520D15608D}" presName="hierRoot1" presStyleCnt="0">
        <dgm:presLayoutVars>
          <dgm:hierBranch val="init"/>
        </dgm:presLayoutVars>
      </dgm:prSet>
      <dgm:spPr/>
    </dgm:pt>
    <dgm:pt modelId="{0F9F94CD-77EC-4B7A-8DC7-E2572A9E785C}" type="pres">
      <dgm:prSet presAssocID="{25106D22-54CC-4C3B-B192-D5520D15608D}" presName="rootComposite1" presStyleCnt="0"/>
      <dgm:spPr/>
    </dgm:pt>
    <dgm:pt modelId="{DA7A38A2-A57E-40B4-818E-6A25063F92FF}" type="pres">
      <dgm:prSet presAssocID="{25106D22-54CC-4C3B-B192-D5520D15608D}" presName="rootText1" presStyleLbl="node0" presStyleIdx="0" presStyleCnt="2" custLinFactX="19284" custLinFactY="-13958" custLinFactNeighborX="100000" custLinFactNeighborY="-100000">
        <dgm:presLayoutVars>
          <dgm:chPref val="3"/>
        </dgm:presLayoutVars>
      </dgm:prSet>
      <dgm:spPr/>
    </dgm:pt>
    <dgm:pt modelId="{2BCB8CD7-4991-46F9-B864-11BDEBE88EA1}" type="pres">
      <dgm:prSet presAssocID="{25106D22-54CC-4C3B-B192-D5520D15608D}" presName="rootConnector1" presStyleLbl="node1" presStyleIdx="0" presStyleCnt="0"/>
      <dgm:spPr/>
    </dgm:pt>
    <dgm:pt modelId="{E49B1189-5579-4BEB-B3E2-71CF8A90BA25}" type="pres">
      <dgm:prSet presAssocID="{25106D22-54CC-4C3B-B192-D5520D15608D}" presName="hierChild2" presStyleCnt="0"/>
      <dgm:spPr/>
    </dgm:pt>
    <dgm:pt modelId="{6D4A91BA-9B46-41FB-957E-3315AFBE5CEE}" type="pres">
      <dgm:prSet presAssocID="{25106D22-54CC-4C3B-B192-D5520D15608D}" presName="hierChild3" presStyleCnt="0"/>
      <dgm:spPr/>
    </dgm:pt>
    <dgm:pt modelId="{06E70FD0-9B43-4A4F-89E2-BFF6C2B464B3}" type="pres">
      <dgm:prSet presAssocID="{ECD27206-9497-4187-AE79-102B54FC2A48}" presName="hierRoot1" presStyleCnt="0">
        <dgm:presLayoutVars>
          <dgm:hierBranch val="init"/>
        </dgm:presLayoutVars>
      </dgm:prSet>
      <dgm:spPr/>
    </dgm:pt>
    <dgm:pt modelId="{4A8D6E84-C213-4A53-B8C2-053F4C8F5720}" type="pres">
      <dgm:prSet presAssocID="{ECD27206-9497-4187-AE79-102B54FC2A48}" presName="rootComposite1" presStyleCnt="0"/>
      <dgm:spPr/>
    </dgm:pt>
    <dgm:pt modelId="{48E052A1-C6B5-457C-9FE7-A56DAEFCDFDA}" type="pres">
      <dgm:prSet presAssocID="{ECD27206-9497-4187-AE79-102B54FC2A48}" presName="rootText1" presStyleLbl="node0" presStyleIdx="1" presStyleCnt="2">
        <dgm:presLayoutVars>
          <dgm:chPref val="3"/>
        </dgm:presLayoutVars>
      </dgm:prSet>
      <dgm:spPr/>
    </dgm:pt>
    <dgm:pt modelId="{67ECE22B-A9EE-4920-9E5B-BDD1457FEC71}" type="pres">
      <dgm:prSet presAssocID="{ECD27206-9497-4187-AE79-102B54FC2A48}" presName="rootConnector1" presStyleLbl="node1" presStyleIdx="0" presStyleCnt="0"/>
      <dgm:spPr/>
    </dgm:pt>
    <dgm:pt modelId="{A8C92E7F-1D8F-472F-A753-CC2735FE0A3E}" type="pres">
      <dgm:prSet presAssocID="{ECD27206-9497-4187-AE79-102B54FC2A48}" presName="hierChild2" presStyleCnt="0"/>
      <dgm:spPr/>
    </dgm:pt>
    <dgm:pt modelId="{C817CEC7-4BAB-49FE-93EB-AC760678171A}" type="pres">
      <dgm:prSet presAssocID="{13DCDF64-EB0F-4961-A8C4-E7331881707F}" presName="Name37" presStyleLbl="parChTrans1D2" presStyleIdx="0" presStyleCnt="6"/>
      <dgm:spPr/>
    </dgm:pt>
    <dgm:pt modelId="{626FB559-D65F-45AD-9FC2-5B024BEA878E}" type="pres">
      <dgm:prSet presAssocID="{E146BE99-C069-413A-9C52-394B2808A53A}" presName="hierRoot2" presStyleCnt="0">
        <dgm:presLayoutVars>
          <dgm:hierBranch val="init"/>
        </dgm:presLayoutVars>
      </dgm:prSet>
      <dgm:spPr/>
    </dgm:pt>
    <dgm:pt modelId="{D2965AB0-33F9-4B80-AD5E-AFE3B4409C7F}" type="pres">
      <dgm:prSet presAssocID="{E146BE99-C069-413A-9C52-394B2808A53A}" presName="rootComposite" presStyleCnt="0"/>
      <dgm:spPr/>
    </dgm:pt>
    <dgm:pt modelId="{07DDEF75-1A53-4D65-A9B7-3094E9B83B59}" type="pres">
      <dgm:prSet presAssocID="{E146BE99-C069-413A-9C52-394B2808A53A}" presName="rootText" presStyleLbl="node2" presStyleIdx="0" presStyleCnt="6">
        <dgm:presLayoutVars>
          <dgm:chPref val="3"/>
        </dgm:presLayoutVars>
      </dgm:prSet>
      <dgm:spPr/>
    </dgm:pt>
    <dgm:pt modelId="{C5847F97-4D64-421C-B33D-66BB02979EE2}" type="pres">
      <dgm:prSet presAssocID="{E146BE99-C069-413A-9C52-394B2808A53A}" presName="rootConnector" presStyleLbl="node2" presStyleIdx="0" presStyleCnt="6"/>
      <dgm:spPr/>
    </dgm:pt>
    <dgm:pt modelId="{9EBF0E74-7853-4AE6-A297-69D925E72180}" type="pres">
      <dgm:prSet presAssocID="{E146BE99-C069-413A-9C52-394B2808A53A}" presName="hierChild4" presStyleCnt="0"/>
      <dgm:spPr/>
    </dgm:pt>
    <dgm:pt modelId="{B7122BAF-A381-40ED-B7C3-2C0B1F5501C2}" type="pres">
      <dgm:prSet presAssocID="{E146BE99-C069-413A-9C52-394B2808A53A}" presName="hierChild5" presStyleCnt="0"/>
      <dgm:spPr/>
    </dgm:pt>
    <dgm:pt modelId="{0E950846-9325-4A1C-B424-50872C0FCC6B}" type="pres">
      <dgm:prSet presAssocID="{33396E93-1D30-4162-A0BA-5C055E995613}" presName="Name37" presStyleLbl="parChTrans1D2" presStyleIdx="1" presStyleCnt="6"/>
      <dgm:spPr/>
    </dgm:pt>
    <dgm:pt modelId="{4E6A2B9D-E855-4616-A8D2-C41FCF244638}" type="pres">
      <dgm:prSet presAssocID="{6F0674FB-2FFE-4ABA-9A19-23B32D1C24A3}" presName="hierRoot2" presStyleCnt="0">
        <dgm:presLayoutVars>
          <dgm:hierBranch val="init"/>
        </dgm:presLayoutVars>
      </dgm:prSet>
      <dgm:spPr/>
    </dgm:pt>
    <dgm:pt modelId="{A4F46064-8749-406C-A55B-09C8E0913F32}" type="pres">
      <dgm:prSet presAssocID="{6F0674FB-2FFE-4ABA-9A19-23B32D1C24A3}" presName="rootComposite" presStyleCnt="0"/>
      <dgm:spPr/>
    </dgm:pt>
    <dgm:pt modelId="{CE1457B5-15E2-4F17-AB4B-14C31E0F185E}" type="pres">
      <dgm:prSet presAssocID="{6F0674FB-2FFE-4ABA-9A19-23B32D1C24A3}" presName="rootText" presStyleLbl="node2" presStyleIdx="1" presStyleCnt="6">
        <dgm:presLayoutVars>
          <dgm:chPref val="3"/>
        </dgm:presLayoutVars>
      </dgm:prSet>
      <dgm:spPr/>
    </dgm:pt>
    <dgm:pt modelId="{719B1B1C-84F9-48A2-A763-83F3131B3765}" type="pres">
      <dgm:prSet presAssocID="{6F0674FB-2FFE-4ABA-9A19-23B32D1C24A3}" presName="rootConnector" presStyleLbl="node2" presStyleIdx="1" presStyleCnt="6"/>
      <dgm:spPr/>
    </dgm:pt>
    <dgm:pt modelId="{CC10B400-78AC-476F-B52A-C334B3A85EC9}" type="pres">
      <dgm:prSet presAssocID="{6F0674FB-2FFE-4ABA-9A19-23B32D1C24A3}" presName="hierChild4" presStyleCnt="0"/>
      <dgm:spPr/>
    </dgm:pt>
    <dgm:pt modelId="{1B3FEFCA-B2EC-40FF-996A-4347570ACC60}" type="pres">
      <dgm:prSet presAssocID="{6F0674FB-2FFE-4ABA-9A19-23B32D1C24A3}" presName="hierChild5" presStyleCnt="0"/>
      <dgm:spPr/>
    </dgm:pt>
    <dgm:pt modelId="{C57FF480-8F84-40CB-8B5B-3EEC936D17B3}" type="pres">
      <dgm:prSet presAssocID="{7DD91AE8-8D05-4DC8-B692-ED5642B35079}" presName="Name37" presStyleLbl="parChTrans1D2" presStyleIdx="2" presStyleCnt="6"/>
      <dgm:spPr/>
    </dgm:pt>
    <dgm:pt modelId="{55FBB110-7AF1-4C7D-8B63-F11474027531}" type="pres">
      <dgm:prSet presAssocID="{DFC75C30-EBD2-4881-8815-8ED41005C2CC}" presName="hierRoot2" presStyleCnt="0">
        <dgm:presLayoutVars>
          <dgm:hierBranch val="init"/>
        </dgm:presLayoutVars>
      </dgm:prSet>
      <dgm:spPr/>
    </dgm:pt>
    <dgm:pt modelId="{A3812F4B-BB55-4CDA-99B3-923300B49311}" type="pres">
      <dgm:prSet presAssocID="{DFC75C30-EBD2-4881-8815-8ED41005C2CC}" presName="rootComposite" presStyleCnt="0"/>
      <dgm:spPr/>
    </dgm:pt>
    <dgm:pt modelId="{AF38AD5D-CAB9-4E0C-B545-0DFC3C0046C6}" type="pres">
      <dgm:prSet presAssocID="{DFC75C30-EBD2-4881-8815-8ED41005C2CC}" presName="rootText" presStyleLbl="node2" presStyleIdx="2" presStyleCnt="6">
        <dgm:presLayoutVars>
          <dgm:chPref val="3"/>
        </dgm:presLayoutVars>
      </dgm:prSet>
      <dgm:spPr/>
    </dgm:pt>
    <dgm:pt modelId="{E08BD441-D005-462E-91A9-1BEA11969417}" type="pres">
      <dgm:prSet presAssocID="{DFC75C30-EBD2-4881-8815-8ED41005C2CC}" presName="rootConnector" presStyleLbl="node2" presStyleIdx="2" presStyleCnt="6"/>
      <dgm:spPr/>
    </dgm:pt>
    <dgm:pt modelId="{B2DAE059-6837-4227-BAD6-BF5BC41E1465}" type="pres">
      <dgm:prSet presAssocID="{DFC75C30-EBD2-4881-8815-8ED41005C2CC}" presName="hierChild4" presStyleCnt="0"/>
      <dgm:spPr/>
    </dgm:pt>
    <dgm:pt modelId="{0BEA03FF-3ACD-4C08-A443-C96BD24E3FA2}" type="pres">
      <dgm:prSet presAssocID="{DFC75C30-EBD2-4881-8815-8ED41005C2CC}" presName="hierChild5" presStyleCnt="0"/>
      <dgm:spPr/>
    </dgm:pt>
    <dgm:pt modelId="{F19A5521-9F8D-4375-8C15-DF55F464E1DF}" type="pres">
      <dgm:prSet presAssocID="{0C8C85BD-D209-4A53-AEAC-2D068E74DAA2}" presName="Name37" presStyleLbl="parChTrans1D2" presStyleIdx="3" presStyleCnt="6"/>
      <dgm:spPr/>
    </dgm:pt>
    <dgm:pt modelId="{7C6EAA0E-A208-440B-AFE7-EF7298B5A2C0}" type="pres">
      <dgm:prSet presAssocID="{F120961D-48DB-4610-97BC-6719F3956A47}" presName="hierRoot2" presStyleCnt="0">
        <dgm:presLayoutVars>
          <dgm:hierBranch val="init"/>
        </dgm:presLayoutVars>
      </dgm:prSet>
      <dgm:spPr/>
    </dgm:pt>
    <dgm:pt modelId="{921D09CA-32CE-40EA-B3A6-1A2AE047804D}" type="pres">
      <dgm:prSet presAssocID="{F120961D-48DB-4610-97BC-6719F3956A47}" presName="rootComposite" presStyleCnt="0"/>
      <dgm:spPr/>
    </dgm:pt>
    <dgm:pt modelId="{FFBC8CAD-4C3B-42CC-A206-FAA8C2A9BCAD}" type="pres">
      <dgm:prSet presAssocID="{F120961D-48DB-4610-97BC-6719F3956A47}" presName="rootText" presStyleLbl="node2" presStyleIdx="3" presStyleCnt="6">
        <dgm:presLayoutVars>
          <dgm:chPref val="3"/>
        </dgm:presLayoutVars>
      </dgm:prSet>
      <dgm:spPr/>
    </dgm:pt>
    <dgm:pt modelId="{860FA46A-B77D-460D-95A9-7CA2D2479C7A}" type="pres">
      <dgm:prSet presAssocID="{F120961D-48DB-4610-97BC-6719F3956A47}" presName="rootConnector" presStyleLbl="node2" presStyleIdx="3" presStyleCnt="6"/>
      <dgm:spPr/>
    </dgm:pt>
    <dgm:pt modelId="{C757C796-85BC-4638-A1AB-C934C828D044}" type="pres">
      <dgm:prSet presAssocID="{F120961D-48DB-4610-97BC-6719F3956A47}" presName="hierChild4" presStyleCnt="0"/>
      <dgm:spPr/>
    </dgm:pt>
    <dgm:pt modelId="{0DBD2E9C-C592-4EAD-9E24-7F609A0E9DC3}" type="pres">
      <dgm:prSet presAssocID="{F120961D-48DB-4610-97BC-6719F3956A47}" presName="hierChild5" presStyleCnt="0"/>
      <dgm:spPr/>
    </dgm:pt>
    <dgm:pt modelId="{2A1FFFF3-4921-4C6F-8CDD-76D7D0C45D2D}" type="pres">
      <dgm:prSet presAssocID="{71182F34-5312-4410-B986-8CC9B304CAFE}" presName="Name37" presStyleLbl="parChTrans1D2" presStyleIdx="4" presStyleCnt="6"/>
      <dgm:spPr/>
    </dgm:pt>
    <dgm:pt modelId="{622E3DB4-9C8B-4EEF-8D89-38F7F6EB4A19}" type="pres">
      <dgm:prSet presAssocID="{1E293849-6E8D-46F2-AEC3-1FBC7FD9D4C2}" presName="hierRoot2" presStyleCnt="0">
        <dgm:presLayoutVars>
          <dgm:hierBranch val="init"/>
        </dgm:presLayoutVars>
      </dgm:prSet>
      <dgm:spPr/>
    </dgm:pt>
    <dgm:pt modelId="{D83CFF5D-4FF8-4D32-8F6F-234EA9B0D27C}" type="pres">
      <dgm:prSet presAssocID="{1E293849-6E8D-46F2-AEC3-1FBC7FD9D4C2}" presName="rootComposite" presStyleCnt="0"/>
      <dgm:spPr/>
    </dgm:pt>
    <dgm:pt modelId="{9BA9B763-52C7-4A67-AE9B-19C4F5E71628}" type="pres">
      <dgm:prSet presAssocID="{1E293849-6E8D-46F2-AEC3-1FBC7FD9D4C2}" presName="rootText" presStyleLbl="node2" presStyleIdx="4" presStyleCnt="6">
        <dgm:presLayoutVars>
          <dgm:chPref val="3"/>
        </dgm:presLayoutVars>
      </dgm:prSet>
      <dgm:spPr/>
    </dgm:pt>
    <dgm:pt modelId="{409F7D18-3300-461B-834F-361FE9406C89}" type="pres">
      <dgm:prSet presAssocID="{1E293849-6E8D-46F2-AEC3-1FBC7FD9D4C2}" presName="rootConnector" presStyleLbl="node2" presStyleIdx="4" presStyleCnt="6"/>
      <dgm:spPr/>
    </dgm:pt>
    <dgm:pt modelId="{7EA851C6-54A9-4F03-B382-C24DDD9DEDBC}" type="pres">
      <dgm:prSet presAssocID="{1E293849-6E8D-46F2-AEC3-1FBC7FD9D4C2}" presName="hierChild4" presStyleCnt="0"/>
      <dgm:spPr/>
    </dgm:pt>
    <dgm:pt modelId="{BD630FBC-5D27-4F30-9C42-4B180EEDC492}" type="pres">
      <dgm:prSet presAssocID="{1E293849-6E8D-46F2-AEC3-1FBC7FD9D4C2}" presName="hierChild5" presStyleCnt="0"/>
      <dgm:spPr/>
    </dgm:pt>
    <dgm:pt modelId="{00DBABCF-93E5-45A9-AF84-D1818ECA383A}" type="pres">
      <dgm:prSet presAssocID="{4669CE3F-7A75-4213-BCC6-ECBF93F80327}" presName="Name37" presStyleLbl="parChTrans1D2" presStyleIdx="5" presStyleCnt="6"/>
      <dgm:spPr/>
    </dgm:pt>
    <dgm:pt modelId="{B2CED6CE-04F4-4815-A860-C695AFE55F60}" type="pres">
      <dgm:prSet presAssocID="{EBFC9732-5B28-43D1-BF6A-ED368FDE0CBA}" presName="hierRoot2" presStyleCnt="0">
        <dgm:presLayoutVars>
          <dgm:hierBranch val="init"/>
        </dgm:presLayoutVars>
      </dgm:prSet>
      <dgm:spPr/>
    </dgm:pt>
    <dgm:pt modelId="{65E9642D-194B-422D-95CB-004EA388FCEB}" type="pres">
      <dgm:prSet presAssocID="{EBFC9732-5B28-43D1-BF6A-ED368FDE0CBA}" presName="rootComposite" presStyleCnt="0"/>
      <dgm:spPr/>
    </dgm:pt>
    <dgm:pt modelId="{0727A012-4994-44F9-AA83-EB6ECAADCF07}" type="pres">
      <dgm:prSet presAssocID="{EBFC9732-5B28-43D1-BF6A-ED368FDE0CBA}" presName="rootText" presStyleLbl="node2" presStyleIdx="5" presStyleCnt="6">
        <dgm:presLayoutVars>
          <dgm:chPref val="3"/>
        </dgm:presLayoutVars>
      </dgm:prSet>
      <dgm:spPr/>
    </dgm:pt>
    <dgm:pt modelId="{945E9417-843D-43C0-A065-8EE294B44C7A}" type="pres">
      <dgm:prSet presAssocID="{EBFC9732-5B28-43D1-BF6A-ED368FDE0CBA}" presName="rootConnector" presStyleLbl="node2" presStyleIdx="5" presStyleCnt="6"/>
      <dgm:spPr/>
    </dgm:pt>
    <dgm:pt modelId="{6BDE9BCB-3125-4C7D-925F-0C982AF856B5}" type="pres">
      <dgm:prSet presAssocID="{EBFC9732-5B28-43D1-BF6A-ED368FDE0CBA}" presName="hierChild4" presStyleCnt="0"/>
      <dgm:spPr/>
    </dgm:pt>
    <dgm:pt modelId="{02040D73-3528-4C01-8D5B-42E00823E902}" type="pres">
      <dgm:prSet presAssocID="{EBFC9732-5B28-43D1-BF6A-ED368FDE0CBA}" presName="hierChild5" presStyleCnt="0"/>
      <dgm:spPr/>
    </dgm:pt>
    <dgm:pt modelId="{7F197FA2-4EB8-4A9D-9B96-761BBD298D7D}" type="pres">
      <dgm:prSet presAssocID="{ECD27206-9497-4187-AE79-102B54FC2A48}" presName="hierChild3" presStyleCnt="0"/>
      <dgm:spPr/>
    </dgm:pt>
  </dgm:ptLst>
  <dgm:cxnLst>
    <dgm:cxn modelId="{80AB1D05-8EDC-401C-8E6D-69D163EDF211}" type="presOf" srcId="{555821B5-EC74-4927-ACCB-9DFFD501A720}" destId="{1540C64E-AC56-40FF-8400-0F6FB926950E}" srcOrd="0" destOrd="0" presId="urn:microsoft.com/office/officeart/2005/8/layout/orgChart1"/>
    <dgm:cxn modelId="{AD0B2A07-38E8-4793-A4A1-C1825A659225}" type="presOf" srcId="{33396E93-1D30-4162-A0BA-5C055E995613}" destId="{0E950846-9325-4A1C-B424-50872C0FCC6B}" srcOrd="0" destOrd="0" presId="urn:microsoft.com/office/officeart/2005/8/layout/orgChart1"/>
    <dgm:cxn modelId="{06628607-1DED-492E-80D0-831F9A079A5C}" srcId="{555821B5-EC74-4927-ACCB-9DFFD501A720}" destId="{ECD27206-9497-4187-AE79-102B54FC2A48}" srcOrd="1" destOrd="0" parTransId="{52F68ED5-B7B9-4F21-98CF-2E9C12B87E54}" sibTransId="{4E700241-574E-4E86-8A73-01C5B0029E4D}"/>
    <dgm:cxn modelId="{7C5B160E-4804-4EF6-9D6E-05CE153A178E}" type="presOf" srcId="{0C8C85BD-D209-4A53-AEAC-2D068E74DAA2}" destId="{F19A5521-9F8D-4375-8C15-DF55F464E1DF}" srcOrd="0" destOrd="0" presId="urn:microsoft.com/office/officeart/2005/8/layout/orgChart1"/>
    <dgm:cxn modelId="{66E55A0F-F165-419F-ADAE-05B2BD845867}" srcId="{ECD27206-9497-4187-AE79-102B54FC2A48}" destId="{E146BE99-C069-413A-9C52-394B2808A53A}" srcOrd="0" destOrd="0" parTransId="{13DCDF64-EB0F-4961-A8C4-E7331881707F}" sibTransId="{5208894A-0296-4CB2-B1C5-5E6A6319FFA0}"/>
    <dgm:cxn modelId="{A71A1011-6C51-4BFD-B209-D1327A69A707}" type="presOf" srcId="{6F0674FB-2FFE-4ABA-9A19-23B32D1C24A3}" destId="{CE1457B5-15E2-4F17-AB4B-14C31E0F185E}" srcOrd="0" destOrd="0" presId="urn:microsoft.com/office/officeart/2005/8/layout/orgChart1"/>
    <dgm:cxn modelId="{B43CBF15-F677-447E-B5A0-6E8F8B66DF18}" type="presOf" srcId="{DFC75C30-EBD2-4881-8815-8ED41005C2CC}" destId="{AF38AD5D-CAB9-4E0C-B545-0DFC3C0046C6}" srcOrd="0" destOrd="0" presId="urn:microsoft.com/office/officeart/2005/8/layout/orgChart1"/>
    <dgm:cxn modelId="{03FB081D-192B-4748-9041-4EA09B033DC9}" type="presOf" srcId="{4669CE3F-7A75-4213-BCC6-ECBF93F80327}" destId="{00DBABCF-93E5-45A9-AF84-D1818ECA383A}" srcOrd="0" destOrd="0" presId="urn:microsoft.com/office/officeart/2005/8/layout/orgChart1"/>
    <dgm:cxn modelId="{017E421E-FF87-4BF3-8F5B-025BB0CB8D1C}" srcId="{ECD27206-9497-4187-AE79-102B54FC2A48}" destId="{EBFC9732-5B28-43D1-BF6A-ED368FDE0CBA}" srcOrd="5" destOrd="0" parTransId="{4669CE3F-7A75-4213-BCC6-ECBF93F80327}" sibTransId="{3A95EF10-5954-4FF7-8511-D6A5CCD4F077}"/>
    <dgm:cxn modelId="{B659D222-1D29-4930-AABA-7A2F2586C739}" type="presOf" srcId="{E146BE99-C069-413A-9C52-394B2808A53A}" destId="{C5847F97-4D64-421C-B33D-66BB02979EE2}" srcOrd="1" destOrd="0" presId="urn:microsoft.com/office/officeart/2005/8/layout/orgChart1"/>
    <dgm:cxn modelId="{167B1927-5803-49D5-951F-EBFD38D9B8FB}" srcId="{ECD27206-9497-4187-AE79-102B54FC2A48}" destId="{F120961D-48DB-4610-97BC-6719F3956A47}" srcOrd="3" destOrd="0" parTransId="{0C8C85BD-D209-4A53-AEAC-2D068E74DAA2}" sibTransId="{7644739C-7F64-4B3F-B12E-090226FD805B}"/>
    <dgm:cxn modelId="{B3EF7B37-FABC-4F91-BB08-8B3EF85FDFCA}" type="presOf" srcId="{71182F34-5312-4410-B986-8CC9B304CAFE}" destId="{2A1FFFF3-4921-4C6F-8CDD-76D7D0C45D2D}" srcOrd="0" destOrd="0" presId="urn:microsoft.com/office/officeart/2005/8/layout/orgChart1"/>
    <dgm:cxn modelId="{2EEC603E-0F5D-435F-9013-987018BD13D2}" type="presOf" srcId="{25106D22-54CC-4C3B-B192-D5520D15608D}" destId="{DA7A38A2-A57E-40B4-818E-6A25063F92FF}" srcOrd="0" destOrd="0" presId="urn:microsoft.com/office/officeart/2005/8/layout/orgChart1"/>
    <dgm:cxn modelId="{F6F1765C-A8BE-40BF-A0C4-8E58FABCFE85}" type="presOf" srcId="{F120961D-48DB-4610-97BC-6719F3956A47}" destId="{860FA46A-B77D-460D-95A9-7CA2D2479C7A}" srcOrd="1" destOrd="0" presId="urn:microsoft.com/office/officeart/2005/8/layout/orgChart1"/>
    <dgm:cxn modelId="{957F9B61-B14B-41EF-AA8C-1EF53073E754}" srcId="{ECD27206-9497-4187-AE79-102B54FC2A48}" destId="{DFC75C30-EBD2-4881-8815-8ED41005C2CC}" srcOrd="2" destOrd="0" parTransId="{7DD91AE8-8D05-4DC8-B692-ED5642B35079}" sibTransId="{B9269E7E-11DC-4C6B-823C-8E94F6F6EC58}"/>
    <dgm:cxn modelId="{B1D63C62-4CF2-4D9C-A214-B4E872118E62}" type="presOf" srcId="{EBFC9732-5B28-43D1-BF6A-ED368FDE0CBA}" destId="{945E9417-843D-43C0-A065-8EE294B44C7A}" srcOrd="1" destOrd="0" presId="urn:microsoft.com/office/officeart/2005/8/layout/orgChart1"/>
    <dgm:cxn modelId="{FCFDCC64-680B-4263-8A86-75D07F083924}" type="presOf" srcId="{ECD27206-9497-4187-AE79-102B54FC2A48}" destId="{67ECE22B-A9EE-4920-9E5B-BDD1457FEC71}" srcOrd="1" destOrd="0" presId="urn:microsoft.com/office/officeart/2005/8/layout/orgChart1"/>
    <dgm:cxn modelId="{BF46CC68-0458-4738-B369-B6194F3AB963}" type="presOf" srcId="{EBFC9732-5B28-43D1-BF6A-ED368FDE0CBA}" destId="{0727A012-4994-44F9-AA83-EB6ECAADCF07}" srcOrd="0" destOrd="0" presId="urn:microsoft.com/office/officeart/2005/8/layout/orgChart1"/>
    <dgm:cxn modelId="{10E6046A-7AFF-4EEB-844F-386354749188}" type="presOf" srcId="{7DD91AE8-8D05-4DC8-B692-ED5642B35079}" destId="{C57FF480-8F84-40CB-8B5B-3EEC936D17B3}" srcOrd="0" destOrd="0" presId="urn:microsoft.com/office/officeart/2005/8/layout/orgChart1"/>
    <dgm:cxn modelId="{CE9D064A-E1D2-426B-9C95-C4AB89053C9A}" type="presOf" srcId="{1E293849-6E8D-46F2-AEC3-1FBC7FD9D4C2}" destId="{9BA9B763-52C7-4A67-AE9B-19C4F5E71628}" srcOrd="0" destOrd="0" presId="urn:microsoft.com/office/officeart/2005/8/layout/orgChart1"/>
    <dgm:cxn modelId="{B5B3466A-87C0-41CD-A893-57384E7210DD}" type="presOf" srcId="{F120961D-48DB-4610-97BC-6719F3956A47}" destId="{FFBC8CAD-4C3B-42CC-A206-FAA8C2A9BCAD}" srcOrd="0" destOrd="0" presId="urn:microsoft.com/office/officeart/2005/8/layout/orgChart1"/>
    <dgm:cxn modelId="{5DD52E4F-5817-4548-BFE4-67D3EBD36330}" type="presOf" srcId="{E146BE99-C069-413A-9C52-394B2808A53A}" destId="{07DDEF75-1A53-4D65-A9B7-3094E9B83B59}" srcOrd="0" destOrd="0" presId="urn:microsoft.com/office/officeart/2005/8/layout/orgChart1"/>
    <dgm:cxn modelId="{DFE41F56-AFAD-4FAE-9A7D-1412883B2C7F}" type="presOf" srcId="{ECD27206-9497-4187-AE79-102B54FC2A48}" destId="{48E052A1-C6B5-457C-9FE7-A56DAEFCDFDA}" srcOrd="0" destOrd="0" presId="urn:microsoft.com/office/officeart/2005/8/layout/orgChart1"/>
    <dgm:cxn modelId="{CA933584-31E1-48F4-A2EF-0A5B458F8F13}" srcId="{ECD27206-9497-4187-AE79-102B54FC2A48}" destId="{1E293849-6E8D-46F2-AEC3-1FBC7FD9D4C2}" srcOrd="4" destOrd="0" parTransId="{71182F34-5312-4410-B986-8CC9B304CAFE}" sibTransId="{DFF802C6-F78A-4A45-B805-D5DECA4D7C9C}"/>
    <dgm:cxn modelId="{61D76591-9F35-4DC6-AA5D-55955BDCE5B0}" type="presOf" srcId="{6F0674FB-2FFE-4ABA-9A19-23B32D1C24A3}" destId="{719B1B1C-84F9-48A2-A763-83F3131B3765}" srcOrd="1" destOrd="0" presId="urn:microsoft.com/office/officeart/2005/8/layout/orgChart1"/>
    <dgm:cxn modelId="{24EABB91-DD24-4E2E-A0FA-2775A813C04D}" srcId="{555821B5-EC74-4927-ACCB-9DFFD501A720}" destId="{25106D22-54CC-4C3B-B192-D5520D15608D}" srcOrd="0" destOrd="0" parTransId="{6A90ED5D-FF50-4BCA-9951-75F50D417B85}" sibTransId="{B97CE55A-541D-43F2-B921-12EFC6C571E7}"/>
    <dgm:cxn modelId="{9F8C119F-80BE-4653-90A5-438682239D07}" type="presOf" srcId="{25106D22-54CC-4C3B-B192-D5520D15608D}" destId="{2BCB8CD7-4991-46F9-B864-11BDEBE88EA1}" srcOrd="1" destOrd="0" presId="urn:microsoft.com/office/officeart/2005/8/layout/orgChart1"/>
    <dgm:cxn modelId="{3BD69FAA-C5B2-4A3D-AB60-A70E66D1FDB1}" type="presOf" srcId="{13DCDF64-EB0F-4961-A8C4-E7331881707F}" destId="{C817CEC7-4BAB-49FE-93EB-AC760678171A}" srcOrd="0" destOrd="0" presId="urn:microsoft.com/office/officeart/2005/8/layout/orgChart1"/>
    <dgm:cxn modelId="{EEC01CBA-A3D9-403C-9CC0-D10024E231A8}" type="presOf" srcId="{DFC75C30-EBD2-4881-8815-8ED41005C2CC}" destId="{E08BD441-D005-462E-91A9-1BEA11969417}" srcOrd="1" destOrd="0" presId="urn:microsoft.com/office/officeart/2005/8/layout/orgChart1"/>
    <dgm:cxn modelId="{BC78C9E1-E603-4588-BF3D-425941F0CE37}" type="presOf" srcId="{1E293849-6E8D-46F2-AEC3-1FBC7FD9D4C2}" destId="{409F7D18-3300-461B-834F-361FE9406C89}" srcOrd="1" destOrd="0" presId="urn:microsoft.com/office/officeart/2005/8/layout/orgChart1"/>
    <dgm:cxn modelId="{897B49F4-376F-4D10-9899-6F7FF803485F}" srcId="{ECD27206-9497-4187-AE79-102B54FC2A48}" destId="{6F0674FB-2FFE-4ABA-9A19-23B32D1C24A3}" srcOrd="1" destOrd="0" parTransId="{33396E93-1D30-4162-A0BA-5C055E995613}" sibTransId="{18879D25-AF8E-45FB-80FF-25DEF2BA786D}"/>
    <dgm:cxn modelId="{6234DEEB-1FF2-4D1B-A3C0-8479996B33EF}" type="presParOf" srcId="{1540C64E-AC56-40FF-8400-0F6FB926950E}" destId="{2A65B13B-8DDE-4C50-996E-DCA73F08F4AA}" srcOrd="0" destOrd="0" presId="urn:microsoft.com/office/officeart/2005/8/layout/orgChart1"/>
    <dgm:cxn modelId="{F9478804-331C-43ED-B8F7-4E28013BB6E0}" type="presParOf" srcId="{2A65B13B-8DDE-4C50-996E-DCA73F08F4AA}" destId="{0F9F94CD-77EC-4B7A-8DC7-E2572A9E785C}" srcOrd="0" destOrd="0" presId="urn:microsoft.com/office/officeart/2005/8/layout/orgChart1"/>
    <dgm:cxn modelId="{BFDCC093-2835-43D0-B6C1-7FD1E34E44B6}" type="presParOf" srcId="{0F9F94CD-77EC-4B7A-8DC7-E2572A9E785C}" destId="{DA7A38A2-A57E-40B4-818E-6A25063F92FF}" srcOrd="0" destOrd="0" presId="urn:microsoft.com/office/officeart/2005/8/layout/orgChart1"/>
    <dgm:cxn modelId="{397D21A2-A793-4D3E-8F9A-A06784D2D3A0}" type="presParOf" srcId="{0F9F94CD-77EC-4B7A-8DC7-E2572A9E785C}" destId="{2BCB8CD7-4991-46F9-B864-11BDEBE88EA1}" srcOrd="1" destOrd="0" presId="urn:microsoft.com/office/officeart/2005/8/layout/orgChart1"/>
    <dgm:cxn modelId="{517710FA-651F-4E98-8F14-C92309087691}" type="presParOf" srcId="{2A65B13B-8DDE-4C50-996E-DCA73F08F4AA}" destId="{E49B1189-5579-4BEB-B3E2-71CF8A90BA25}" srcOrd="1" destOrd="0" presId="urn:microsoft.com/office/officeart/2005/8/layout/orgChart1"/>
    <dgm:cxn modelId="{55A4AF4A-623E-4702-B422-BB950C10910D}" type="presParOf" srcId="{2A65B13B-8DDE-4C50-996E-DCA73F08F4AA}" destId="{6D4A91BA-9B46-41FB-957E-3315AFBE5CEE}" srcOrd="2" destOrd="0" presId="urn:microsoft.com/office/officeart/2005/8/layout/orgChart1"/>
    <dgm:cxn modelId="{2F61AE58-36DF-4109-B1E3-867F494C6AAE}" type="presParOf" srcId="{1540C64E-AC56-40FF-8400-0F6FB926950E}" destId="{06E70FD0-9B43-4A4F-89E2-BFF6C2B464B3}" srcOrd="1" destOrd="0" presId="urn:microsoft.com/office/officeart/2005/8/layout/orgChart1"/>
    <dgm:cxn modelId="{8EDF2C6C-7375-42A2-9984-109ADD6CB1B2}" type="presParOf" srcId="{06E70FD0-9B43-4A4F-89E2-BFF6C2B464B3}" destId="{4A8D6E84-C213-4A53-B8C2-053F4C8F5720}" srcOrd="0" destOrd="0" presId="urn:microsoft.com/office/officeart/2005/8/layout/orgChart1"/>
    <dgm:cxn modelId="{2A55E9C6-99AC-4BC2-A128-366C8910599D}" type="presParOf" srcId="{4A8D6E84-C213-4A53-B8C2-053F4C8F5720}" destId="{48E052A1-C6B5-457C-9FE7-A56DAEFCDFDA}" srcOrd="0" destOrd="0" presId="urn:microsoft.com/office/officeart/2005/8/layout/orgChart1"/>
    <dgm:cxn modelId="{CC0FB584-37F1-486A-8A59-B786721E6190}" type="presParOf" srcId="{4A8D6E84-C213-4A53-B8C2-053F4C8F5720}" destId="{67ECE22B-A9EE-4920-9E5B-BDD1457FEC71}" srcOrd="1" destOrd="0" presId="urn:microsoft.com/office/officeart/2005/8/layout/orgChart1"/>
    <dgm:cxn modelId="{734A50D1-C67D-4B0B-B3AF-2764228538DB}" type="presParOf" srcId="{06E70FD0-9B43-4A4F-89E2-BFF6C2B464B3}" destId="{A8C92E7F-1D8F-472F-A753-CC2735FE0A3E}" srcOrd="1" destOrd="0" presId="urn:microsoft.com/office/officeart/2005/8/layout/orgChart1"/>
    <dgm:cxn modelId="{AF7FD6FD-D409-4FB4-A633-0C10D86A4869}" type="presParOf" srcId="{A8C92E7F-1D8F-472F-A753-CC2735FE0A3E}" destId="{C817CEC7-4BAB-49FE-93EB-AC760678171A}" srcOrd="0" destOrd="0" presId="urn:microsoft.com/office/officeart/2005/8/layout/orgChart1"/>
    <dgm:cxn modelId="{ACBAC540-0414-46EF-A8FA-BECE96F23BA3}" type="presParOf" srcId="{A8C92E7F-1D8F-472F-A753-CC2735FE0A3E}" destId="{626FB559-D65F-45AD-9FC2-5B024BEA878E}" srcOrd="1" destOrd="0" presId="urn:microsoft.com/office/officeart/2005/8/layout/orgChart1"/>
    <dgm:cxn modelId="{9D8B6381-E031-451F-8883-D0B219F75AC4}" type="presParOf" srcId="{626FB559-D65F-45AD-9FC2-5B024BEA878E}" destId="{D2965AB0-33F9-4B80-AD5E-AFE3B4409C7F}" srcOrd="0" destOrd="0" presId="urn:microsoft.com/office/officeart/2005/8/layout/orgChart1"/>
    <dgm:cxn modelId="{36678A4E-CB45-486B-830D-2173BB35F3A6}" type="presParOf" srcId="{D2965AB0-33F9-4B80-AD5E-AFE3B4409C7F}" destId="{07DDEF75-1A53-4D65-A9B7-3094E9B83B59}" srcOrd="0" destOrd="0" presId="urn:microsoft.com/office/officeart/2005/8/layout/orgChart1"/>
    <dgm:cxn modelId="{DC87F307-1BAE-48D0-9158-2C5B17C89722}" type="presParOf" srcId="{D2965AB0-33F9-4B80-AD5E-AFE3B4409C7F}" destId="{C5847F97-4D64-421C-B33D-66BB02979EE2}" srcOrd="1" destOrd="0" presId="urn:microsoft.com/office/officeart/2005/8/layout/orgChart1"/>
    <dgm:cxn modelId="{C41E3DBC-5979-44D9-87A7-259402241854}" type="presParOf" srcId="{626FB559-D65F-45AD-9FC2-5B024BEA878E}" destId="{9EBF0E74-7853-4AE6-A297-69D925E72180}" srcOrd="1" destOrd="0" presId="urn:microsoft.com/office/officeart/2005/8/layout/orgChart1"/>
    <dgm:cxn modelId="{CB47D07D-E14A-44AB-8066-598C5A85560D}" type="presParOf" srcId="{626FB559-D65F-45AD-9FC2-5B024BEA878E}" destId="{B7122BAF-A381-40ED-B7C3-2C0B1F5501C2}" srcOrd="2" destOrd="0" presId="urn:microsoft.com/office/officeart/2005/8/layout/orgChart1"/>
    <dgm:cxn modelId="{3677A064-EAB3-4A95-B720-6A291927EE39}" type="presParOf" srcId="{A8C92E7F-1D8F-472F-A753-CC2735FE0A3E}" destId="{0E950846-9325-4A1C-B424-50872C0FCC6B}" srcOrd="2" destOrd="0" presId="urn:microsoft.com/office/officeart/2005/8/layout/orgChart1"/>
    <dgm:cxn modelId="{2B9791FB-5B04-4243-BF02-0AB4F1C2A51A}" type="presParOf" srcId="{A8C92E7F-1D8F-472F-A753-CC2735FE0A3E}" destId="{4E6A2B9D-E855-4616-A8D2-C41FCF244638}" srcOrd="3" destOrd="0" presId="urn:microsoft.com/office/officeart/2005/8/layout/orgChart1"/>
    <dgm:cxn modelId="{D6EACF2D-99B7-44A5-A2DD-797EDD5E9D71}" type="presParOf" srcId="{4E6A2B9D-E855-4616-A8D2-C41FCF244638}" destId="{A4F46064-8749-406C-A55B-09C8E0913F32}" srcOrd="0" destOrd="0" presId="urn:microsoft.com/office/officeart/2005/8/layout/orgChart1"/>
    <dgm:cxn modelId="{34315A8E-3B70-4FE4-A58E-559962477FBF}" type="presParOf" srcId="{A4F46064-8749-406C-A55B-09C8E0913F32}" destId="{CE1457B5-15E2-4F17-AB4B-14C31E0F185E}" srcOrd="0" destOrd="0" presId="urn:microsoft.com/office/officeart/2005/8/layout/orgChart1"/>
    <dgm:cxn modelId="{8993F62B-4135-478E-93DB-953F49CB22AF}" type="presParOf" srcId="{A4F46064-8749-406C-A55B-09C8E0913F32}" destId="{719B1B1C-84F9-48A2-A763-83F3131B3765}" srcOrd="1" destOrd="0" presId="urn:microsoft.com/office/officeart/2005/8/layout/orgChart1"/>
    <dgm:cxn modelId="{BD5DF0FC-A57B-48CD-AB26-8650EA97DF5F}" type="presParOf" srcId="{4E6A2B9D-E855-4616-A8D2-C41FCF244638}" destId="{CC10B400-78AC-476F-B52A-C334B3A85EC9}" srcOrd="1" destOrd="0" presId="urn:microsoft.com/office/officeart/2005/8/layout/orgChart1"/>
    <dgm:cxn modelId="{F1A0DD12-9548-4870-A4B0-9CA370036569}" type="presParOf" srcId="{4E6A2B9D-E855-4616-A8D2-C41FCF244638}" destId="{1B3FEFCA-B2EC-40FF-996A-4347570ACC60}" srcOrd="2" destOrd="0" presId="urn:microsoft.com/office/officeart/2005/8/layout/orgChart1"/>
    <dgm:cxn modelId="{3FCC36D7-4435-4A29-95F2-5A51AAE237CC}" type="presParOf" srcId="{A8C92E7F-1D8F-472F-A753-CC2735FE0A3E}" destId="{C57FF480-8F84-40CB-8B5B-3EEC936D17B3}" srcOrd="4" destOrd="0" presId="urn:microsoft.com/office/officeart/2005/8/layout/orgChart1"/>
    <dgm:cxn modelId="{875F83FB-472C-4533-9724-E7F5544E72C4}" type="presParOf" srcId="{A8C92E7F-1D8F-472F-A753-CC2735FE0A3E}" destId="{55FBB110-7AF1-4C7D-8B63-F11474027531}" srcOrd="5" destOrd="0" presId="urn:microsoft.com/office/officeart/2005/8/layout/orgChart1"/>
    <dgm:cxn modelId="{C5C69931-C4E4-4B68-9AA7-0740005D3336}" type="presParOf" srcId="{55FBB110-7AF1-4C7D-8B63-F11474027531}" destId="{A3812F4B-BB55-4CDA-99B3-923300B49311}" srcOrd="0" destOrd="0" presId="urn:microsoft.com/office/officeart/2005/8/layout/orgChart1"/>
    <dgm:cxn modelId="{BAEEEF51-F57F-42F5-8160-7C4080580F05}" type="presParOf" srcId="{A3812F4B-BB55-4CDA-99B3-923300B49311}" destId="{AF38AD5D-CAB9-4E0C-B545-0DFC3C0046C6}" srcOrd="0" destOrd="0" presId="urn:microsoft.com/office/officeart/2005/8/layout/orgChart1"/>
    <dgm:cxn modelId="{C6FE44AD-CB3F-4E4F-BB9F-3B4687A699E3}" type="presParOf" srcId="{A3812F4B-BB55-4CDA-99B3-923300B49311}" destId="{E08BD441-D005-462E-91A9-1BEA11969417}" srcOrd="1" destOrd="0" presId="urn:microsoft.com/office/officeart/2005/8/layout/orgChart1"/>
    <dgm:cxn modelId="{5BB82B47-CA28-4D5A-8CFD-DBC98786B6F1}" type="presParOf" srcId="{55FBB110-7AF1-4C7D-8B63-F11474027531}" destId="{B2DAE059-6837-4227-BAD6-BF5BC41E1465}" srcOrd="1" destOrd="0" presId="urn:microsoft.com/office/officeart/2005/8/layout/orgChart1"/>
    <dgm:cxn modelId="{18072EDB-7710-42DA-B9D6-0B697A1CE6C6}" type="presParOf" srcId="{55FBB110-7AF1-4C7D-8B63-F11474027531}" destId="{0BEA03FF-3ACD-4C08-A443-C96BD24E3FA2}" srcOrd="2" destOrd="0" presId="urn:microsoft.com/office/officeart/2005/8/layout/orgChart1"/>
    <dgm:cxn modelId="{F2B0AAEA-5478-4FC0-9329-B3518FB42FB5}" type="presParOf" srcId="{A8C92E7F-1D8F-472F-A753-CC2735FE0A3E}" destId="{F19A5521-9F8D-4375-8C15-DF55F464E1DF}" srcOrd="6" destOrd="0" presId="urn:microsoft.com/office/officeart/2005/8/layout/orgChart1"/>
    <dgm:cxn modelId="{866B9A13-9602-4E9C-94D4-4F84BE016235}" type="presParOf" srcId="{A8C92E7F-1D8F-472F-A753-CC2735FE0A3E}" destId="{7C6EAA0E-A208-440B-AFE7-EF7298B5A2C0}" srcOrd="7" destOrd="0" presId="urn:microsoft.com/office/officeart/2005/8/layout/orgChart1"/>
    <dgm:cxn modelId="{6BB94A2D-1EC1-49D5-A1A9-DC7D725C3B87}" type="presParOf" srcId="{7C6EAA0E-A208-440B-AFE7-EF7298B5A2C0}" destId="{921D09CA-32CE-40EA-B3A6-1A2AE047804D}" srcOrd="0" destOrd="0" presId="urn:microsoft.com/office/officeart/2005/8/layout/orgChart1"/>
    <dgm:cxn modelId="{C16AE25D-CCA7-4283-A9DC-8DD8E58BEBD5}" type="presParOf" srcId="{921D09CA-32CE-40EA-B3A6-1A2AE047804D}" destId="{FFBC8CAD-4C3B-42CC-A206-FAA8C2A9BCAD}" srcOrd="0" destOrd="0" presId="urn:microsoft.com/office/officeart/2005/8/layout/orgChart1"/>
    <dgm:cxn modelId="{14CADBA1-AE6D-4099-BD22-2BD211C8C293}" type="presParOf" srcId="{921D09CA-32CE-40EA-B3A6-1A2AE047804D}" destId="{860FA46A-B77D-460D-95A9-7CA2D2479C7A}" srcOrd="1" destOrd="0" presId="urn:microsoft.com/office/officeart/2005/8/layout/orgChart1"/>
    <dgm:cxn modelId="{67B28B58-683B-4DFA-BBFA-93C9635B085C}" type="presParOf" srcId="{7C6EAA0E-A208-440B-AFE7-EF7298B5A2C0}" destId="{C757C796-85BC-4638-A1AB-C934C828D044}" srcOrd="1" destOrd="0" presId="urn:microsoft.com/office/officeart/2005/8/layout/orgChart1"/>
    <dgm:cxn modelId="{8A918A54-DE17-423A-AAFD-B32308DFE2A6}" type="presParOf" srcId="{7C6EAA0E-A208-440B-AFE7-EF7298B5A2C0}" destId="{0DBD2E9C-C592-4EAD-9E24-7F609A0E9DC3}" srcOrd="2" destOrd="0" presId="urn:microsoft.com/office/officeart/2005/8/layout/orgChart1"/>
    <dgm:cxn modelId="{1136F33F-B0FA-47C5-94B3-24CE9E52127B}" type="presParOf" srcId="{A8C92E7F-1D8F-472F-A753-CC2735FE0A3E}" destId="{2A1FFFF3-4921-4C6F-8CDD-76D7D0C45D2D}" srcOrd="8" destOrd="0" presId="urn:microsoft.com/office/officeart/2005/8/layout/orgChart1"/>
    <dgm:cxn modelId="{423F1224-7AE1-447E-95F3-FA39BCD4D0C7}" type="presParOf" srcId="{A8C92E7F-1D8F-472F-A753-CC2735FE0A3E}" destId="{622E3DB4-9C8B-4EEF-8D89-38F7F6EB4A19}" srcOrd="9" destOrd="0" presId="urn:microsoft.com/office/officeart/2005/8/layout/orgChart1"/>
    <dgm:cxn modelId="{5CB2C620-7152-4F4B-8D56-FA5C1536BD2E}" type="presParOf" srcId="{622E3DB4-9C8B-4EEF-8D89-38F7F6EB4A19}" destId="{D83CFF5D-4FF8-4D32-8F6F-234EA9B0D27C}" srcOrd="0" destOrd="0" presId="urn:microsoft.com/office/officeart/2005/8/layout/orgChart1"/>
    <dgm:cxn modelId="{607EEB3C-EA8F-4F96-B3B8-C19EA8FD1418}" type="presParOf" srcId="{D83CFF5D-4FF8-4D32-8F6F-234EA9B0D27C}" destId="{9BA9B763-52C7-4A67-AE9B-19C4F5E71628}" srcOrd="0" destOrd="0" presId="urn:microsoft.com/office/officeart/2005/8/layout/orgChart1"/>
    <dgm:cxn modelId="{90A60577-4E29-451A-9080-D2E4E3E34AFC}" type="presParOf" srcId="{D83CFF5D-4FF8-4D32-8F6F-234EA9B0D27C}" destId="{409F7D18-3300-461B-834F-361FE9406C89}" srcOrd="1" destOrd="0" presId="urn:microsoft.com/office/officeart/2005/8/layout/orgChart1"/>
    <dgm:cxn modelId="{1A72A911-4AFE-49C6-9AE0-A05141CF33BE}" type="presParOf" srcId="{622E3DB4-9C8B-4EEF-8D89-38F7F6EB4A19}" destId="{7EA851C6-54A9-4F03-B382-C24DDD9DEDBC}" srcOrd="1" destOrd="0" presId="urn:microsoft.com/office/officeart/2005/8/layout/orgChart1"/>
    <dgm:cxn modelId="{04A797B2-720E-4FCF-AC68-DF140C6F74FE}" type="presParOf" srcId="{622E3DB4-9C8B-4EEF-8D89-38F7F6EB4A19}" destId="{BD630FBC-5D27-4F30-9C42-4B180EEDC492}" srcOrd="2" destOrd="0" presId="urn:microsoft.com/office/officeart/2005/8/layout/orgChart1"/>
    <dgm:cxn modelId="{693FAD3C-8B7B-4FD8-9C54-EA7C7847AE2A}" type="presParOf" srcId="{A8C92E7F-1D8F-472F-A753-CC2735FE0A3E}" destId="{00DBABCF-93E5-45A9-AF84-D1818ECA383A}" srcOrd="10" destOrd="0" presId="urn:microsoft.com/office/officeart/2005/8/layout/orgChart1"/>
    <dgm:cxn modelId="{6F231E7E-874A-4D2B-A758-B760508E7627}" type="presParOf" srcId="{A8C92E7F-1D8F-472F-A753-CC2735FE0A3E}" destId="{B2CED6CE-04F4-4815-A860-C695AFE55F60}" srcOrd="11" destOrd="0" presId="urn:microsoft.com/office/officeart/2005/8/layout/orgChart1"/>
    <dgm:cxn modelId="{0C1CF71F-5E26-4B2A-908C-B317C0DCC1F2}" type="presParOf" srcId="{B2CED6CE-04F4-4815-A860-C695AFE55F60}" destId="{65E9642D-194B-422D-95CB-004EA388FCEB}" srcOrd="0" destOrd="0" presId="urn:microsoft.com/office/officeart/2005/8/layout/orgChart1"/>
    <dgm:cxn modelId="{E0A8273B-8176-4708-9A56-4BF9C3AED51D}" type="presParOf" srcId="{65E9642D-194B-422D-95CB-004EA388FCEB}" destId="{0727A012-4994-44F9-AA83-EB6ECAADCF07}" srcOrd="0" destOrd="0" presId="urn:microsoft.com/office/officeart/2005/8/layout/orgChart1"/>
    <dgm:cxn modelId="{BD79CCD1-FE93-4E11-B2E3-91380F8F4C14}" type="presParOf" srcId="{65E9642D-194B-422D-95CB-004EA388FCEB}" destId="{945E9417-843D-43C0-A065-8EE294B44C7A}" srcOrd="1" destOrd="0" presId="urn:microsoft.com/office/officeart/2005/8/layout/orgChart1"/>
    <dgm:cxn modelId="{5E5FB8CF-4154-4B45-99DA-A433332D4AD7}" type="presParOf" srcId="{B2CED6CE-04F4-4815-A860-C695AFE55F60}" destId="{6BDE9BCB-3125-4C7D-925F-0C982AF856B5}" srcOrd="1" destOrd="0" presId="urn:microsoft.com/office/officeart/2005/8/layout/orgChart1"/>
    <dgm:cxn modelId="{B1F663EE-920E-401F-B033-787FD8515553}" type="presParOf" srcId="{B2CED6CE-04F4-4815-A860-C695AFE55F60}" destId="{02040D73-3528-4C01-8D5B-42E00823E902}" srcOrd="2" destOrd="0" presId="urn:microsoft.com/office/officeart/2005/8/layout/orgChart1"/>
    <dgm:cxn modelId="{538CCDA5-1D5F-4F37-8D3C-18A17E415139}" type="presParOf" srcId="{06E70FD0-9B43-4A4F-89E2-BFF6C2B464B3}" destId="{7F197FA2-4EB8-4A9D-9B96-761BBD298D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E026D-B9D8-4D33-855C-1995D2AEE45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8C23608F-63D2-43FF-8F09-068350C975A4}">
      <dgm:prSet phldrT="[Text]" custT="1"/>
      <dgm:spPr/>
      <dgm:t>
        <a:bodyPr/>
        <a:lstStyle/>
        <a:p>
          <a:r>
            <a:rPr lang="en-US" sz="1200" b="1" i="0" u="sng" dirty="0"/>
            <a:t>October 2023</a:t>
          </a:r>
        </a:p>
        <a:p>
          <a:r>
            <a:rPr lang="en-US" sz="1100" i="1" dirty="0"/>
            <a:t>Share closeout report</a:t>
          </a:r>
        </a:p>
        <a:p>
          <a:r>
            <a:rPr lang="en-US" sz="1100" i="1" dirty="0"/>
            <a:t>Present to UPAC</a:t>
          </a:r>
        </a:p>
        <a:p>
          <a:r>
            <a:rPr lang="en-US" sz="1100" b="0" i="1" dirty="0"/>
            <a:t>Form steering committee</a:t>
          </a:r>
          <a:endParaRPr lang="en-US" sz="1100" i="1" dirty="0"/>
        </a:p>
      </dgm:t>
    </dgm:pt>
    <dgm:pt modelId="{085E6827-3092-4F60-A5D3-E3FF8908B2D2}" type="parTrans" cxnId="{E23F60C6-EB5A-4E0F-AE56-AED641F3A8E0}">
      <dgm:prSet/>
      <dgm:spPr/>
      <dgm:t>
        <a:bodyPr/>
        <a:lstStyle/>
        <a:p>
          <a:endParaRPr lang="en-US"/>
        </a:p>
      </dgm:t>
    </dgm:pt>
    <dgm:pt modelId="{F12B7285-34DE-47F7-91FD-15E6492A71B2}" type="sibTrans" cxnId="{E23F60C6-EB5A-4E0F-AE56-AED641F3A8E0}">
      <dgm:prSet/>
      <dgm:spPr/>
      <dgm:t>
        <a:bodyPr/>
        <a:lstStyle/>
        <a:p>
          <a:endParaRPr lang="en-US"/>
        </a:p>
      </dgm:t>
    </dgm:pt>
    <dgm:pt modelId="{CE8D8F7A-DB31-4D2B-ABBB-A4F38436B4AA}">
      <dgm:prSet phldrT="[Text]" custT="1"/>
      <dgm:spPr/>
      <dgm:t>
        <a:bodyPr/>
        <a:lstStyle/>
        <a:p>
          <a:r>
            <a:rPr lang="en-US" sz="1200" b="1" u="sng" dirty="0"/>
            <a:t>November 2023</a:t>
          </a:r>
        </a:p>
        <a:p>
          <a:r>
            <a:rPr lang="en-US" sz="1200" b="0" i="1" dirty="0"/>
            <a:t>Seek broad stakeholder input</a:t>
          </a:r>
        </a:p>
        <a:p>
          <a:r>
            <a:rPr lang="en-US" sz="1200" b="0" i="1" dirty="0"/>
            <a:t>Gather information</a:t>
          </a:r>
        </a:p>
      </dgm:t>
    </dgm:pt>
    <dgm:pt modelId="{FAF143B7-C7D0-49F4-A11D-E8AF119D4622}" type="parTrans" cxnId="{8FD1E0DD-BC55-4C92-8770-785864D74FAB}">
      <dgm:prSet/>
      <dgm:spPr/>
      <dgm:t>
        <a:bodyPr/>
        <a:lstStyle/>
        <a:p>
          <a:endParaRPr lang="en-US"/>
        </a:p>
      </dgm:t>
    </dgm:pt>
    <dgm:pt modelId="{FD54056F-6A09-447C-A9B2-BCC0E132799E}" type="sibTrans" cxnId="{8FD1E0DD-BC55-4C92-8770-785864D74FAB}">
      <dgm:prSet/>
      <dgm:spPr/>
      <dgm:t>
        <a:bodyPr/>
        <a:lstStyle/>
        <a:p>
          <a:endParaRPr lang="en-US"/>
        </a:p>
      </dgm:t>
    </dgm:pt>
    <dgm:pt modelId="{D8D6ADEC-27DF-4497-996E-8E929F7927DE}">
      <dgm:prSet phldrT="[Text]" custT="1"/>
      <dgm:spPr/>
      <dgm:t>
        <a:bodyPr/>
        <a:lstStyle/>
        <a:p>
          <a:r>
            <a:rPr lang="en-US" sz="1200" b="1" u="sng" dirty="0"/>
            <a:t>December 2023</a:t>
          </a:r>
        </a:p>
        <a:p>
          <a:r>
            <a:rPr lang="en-US" sz="1200" b="0" i="1" u="none" dirty="0"/>
            <a:t>Seek broad stakeholder input</a:t>
          </a:r>
        </a:p>
        <a:p>
          <a:r>
            <a:rPr lang="en-US" sz="1200" b="0" i="1" u="none" dirty="0"/>
            <a:t>Gather information</a:t>
          </a:r>
        </a:p>
      </dgm:t>
    </dgm:pt>
    <dgm:pt modelId="{B15FF810-F390-46C5-88C7-408AE873ED2A}" type="parTrans" cxnId="{B47EDE50-FE04-408C-8F27-04D455AE3B68}">
      <dgm:prSet/>
      <dgm:spPr/>
      <dgm:t>
        <a:bodyPr/>
        <a:lstStyle/>
        <a:p>
          <a:endParaRPr lang="en-US"/>
        </a:p>
      </dgm:t>
    </dgm:pt>
    <dgm:pt modelId="{3CA79210-389F-4B5C-B576-10E176FDEE6A}" type="sibTrans" cxnId="{B47EDE50-FE04-408C-8F27-04D455AE3B68}">
      <dgm:prSet/>
      <dgm:spPr/>
      <dgm:t>
        <a:bodyPr/>
        <a:lstStyle/>
        <a:p>
          <a:endParaRPr lang="en-US"/>
        </a:p>
      </dgm:t>
    </dgm:pt>
    <dgm:pt modelId="{6CF9C7D0-9660-47B5-BDF4-6A495F065589}">
      <dgm:prSet custT="1"/>
      <dgm:spPr/>
      <dgm:t>
        <a:bodyPr/>
        <a:lstStyle/>
        <a:p>
          <a:r>
            <a:rPr lang="en-US" sz="1200" b="1" u="sng" dirty="0"/>
            <a:t>January 2024</a:t>
          </a:r>
        </a:p>
        <a:p>
          <a:r>
            <a:rPr lang="en-US" sz="1200" b="0" i="1" u="none" dirty="0"/>
            <a:t>Draft plan</a:t>
          </a:r>
        </a:p>
        <a:p>
          <a:endParaRPr lang="en-US" sz="1200" b="0" i="1" u="none" dirty="0"/>
        </a:p>
      </dgm:t>
    </dgm:pt>
    <dgm:pt modelId="{6D317452-1CD8-4ED1-9750-BE13FCD8825F}" type="parTrans" cxnId="{BDA1D317-B76F-41D2-B280-B7D524D397D1}">
      <dgm:prSet/>
      <dgm:spPr/>
      <dgm:t>
        <a:bodyPr/>
        <a:lstStyle/>
        <a:p>
          <a:endParaRPr lang="en-US"/>
        </a:p>
      </dgm:t>
    </dgm:pt>
    <dgm:pt modelId="{2E87F9EB-00F6-4D14-BAE8-F68BEC37321C}" type="sibTrans" cxnId="{BDA1D317-B76F-41D2-B280-B7D524D397D1}">
      <dgm:prSet/>
      <dgm:spPr/>
      <dgm:t>
        <a:bodyPr/>
        <a:lstStyle/>
        <a:p>
          <a:endParaRPr lang="en-US"/>
        </a:p>
      </dgm:t>
    </dgm:pt>
    <dgm:pt modelId="{9A2F002C-F279-4A49-B28C-AA67EFBE4902}">
      <dgm:prSet custT="1"/>
      <dgm:spPr/>
      <dgm:t>
        <a:bodyPr/>
        <a:lstStyle/>
        <a:p>
          <a:r>
            <a:rPr lang="en-US" sz="1200" b="1" i="0" u="sng" dirty="0"/>
            <a:t>February 2024</a:t>
          </a:r>
        </a:p>
        <a:p>
          <a:r>
            <a:rPr lang="en-US" sz="1200" b="0" i="1" u="none" dirty="0"/>
            <a:t>Share draft for broad stakeholder input</a:t>
          </a:r>
        </a:p>
      </dgm:t>
    </dgm:pt>
    <dgm:pt modelId="{EAA56474-8517-44E8-AA3B-4D760D145357}" type="parTrans" cxnId="{98FBAED2-847B-470A-909B-777F944CD091}">
      <dgm:prSet/>
      <dgm:spPr/>
      <dgm:t>
        <a:bodyPr/>
        <a:lstStyle/>
        <a:p>
          <a:endParaRPr lang="en-US"/>
        </a:p>
      </dgm:t>
    </dgm:pt>
    <dgm:pt modelId="{DF9555EC-C5CE-4562-B26E-52603F91EF5B}" type="sibTrans" cxnId="{98FBAED2-847B-470A-909B-777F944CD091}">
      <dgm:prSet/>
      <dgm:spPr/>
      <dgm:t>
        <a:bodyPr/>
        <a:lstStyle/>
        <a:p>
          <a:endParaRPr lang="en-US"/>
        </a:p>
      </dgm:t>
    </dgm:pt>
    <dgm:pt modelId="{A50010C1-096A-4D35-B53A-6CB4DD1DCC00}">
      <dgm:prSet custT="1"/>
      <dgm:spPr/>
      <dgm:t>
        <a:bodyPr/>
        <a:lstStyle/>
        <a:p>
          <a:r>
            <a:rPr lang="en-US" sz="1100" b="1" u="sng" dirty="0"/>
            <a:t>March/April 2024</a:t>
          </a:r>
        </a:p>
        <a:p>
          <a:r>
            <a:rPr lang="en-US" sz="1200" b="0" i="1" u="none" dirty="0"/>
            <a:t>Revise and finalize plan</a:t>
          </a:r>
        </a:p>
      </dgm:t>
    </dgm:pt>
    <dgm:pt modelId="{99E631AE-F882-48C7-8676-2BBC6BEDF4C7}" type="parTrans" cxnId="{73FAD3DD-92D4-44EE-85CF-0B4007EFFDC4}">
      <dgm:prSet/>
      <dgm:spPr/>
      <dgm:t>
        <a:bodyPr/>
        <a:lstStyle/>
        <a:p>
          <a:endParaRPr lang="en-US"/>
        </a:p>
      </dgm:t>
    </dgm:pt>
    <dgm:pt modelId="{71623537-B20B-4148-9A57-BD4860DA1EA2}" type="sibTrans" cxnId="{73FAD3DD-92D4-44EE-85CF-0B4007EFFDC4}">
      <dgm:prSet/>
      <dgm:spPr/>
      <dgm:t>
        <a:bodyPr/>
        <a:lstStyle/>
        <a:p>
          <a:endParaRPr lang="en-US"/>
        </a:p>
      </dgm:t>
    </dgm:pt>
    <dgm:pt modelId="{E74CF82C-8FD6-48FF-BA90-EB014BE19FBB}" type="pres">
      <dgm:prSet presAssocID="{B4EE026D-B9D8-4D33-855C-1995D2AEE454}" presName="CompostProcess" presStyleCnt="0">
        <dgm:presLayoutVars>
          <dgm:dir/>
          <dgm:resizeHandles val="exact"/>
        </dgm:presLayoutVars>
      </dgm:prSet>
      <dgm:spPr/>
    </dgm:pt>
    <dgm:pt modelId="{E900B7F5-F023-4E7B-B180-A4BCF64F72BD}" type="pres">
      <dgm:prSet presAssocID="{B4EE026D-B9D8-4D33-855C-1995D2AEE454}" presName="arrow" presStyleLbl="bgShp" presStyleIdx="0" presStyleCnt="1"/>
      <dgm:spPr/>
    </dgm:pt>
    <dgm:pt modelId="{E006299B-D7A2-4407-B523-1F5F35A684D5}" type="pres">
      <dgm:prSet presAssocID="{B4EE026D-B9D8-4D33-855C-1995D2AEE454}" presName="linearProcess" presStyleCnt="0"/>
      <dgm:spPr/>
    </dgm:pt>
    <dgm:pt modelId="{3166F611-97E9-43FF-86A2-108A2E35982E}" type="pres">
      <dgm:prSet presAssocID="{8C23608F-63D2-43FF-8F09-068350C975A4}" presName="textNode" presStyleLbl="node1" presStyleIdx="0" presStyleCnt="6">
        <dgm:presLayoutVars>
          <dgm:bulletEnabled val="1"/>
        </dgm:presLayoutVars>
      </dgm:prSet>
      <dgm:spPr/>
    </dgm:pt>
    <dgm:pt modelId="{4941B57A-1820-47D4-B578-B57A81302387}" type="pres">
      <dgm:prSet presAssocID="{F12B7285-34DE-47F7-91FD-15E6492A71B2}" presName="sibTrans" presStyleCnt="0"/>
      <dgm:spPr/>
    </dgm:pt>
    <dgm:pt modelId="{3F999434-096D-4ABB-98FC-95E1B92109AC}" type="pres">
      <dgm:prSet presAssocID="{CE8D8F7A-DB31-4D2B-ABBB-A4F38436B4AA}" presName="textNode" presStyleLbl="node1" presStyleIdx="1" presStyleCnt="6">
        <dgm:presLayoutVars>
          <dgm:bulletEnabled val="1"/>
        </dgm:presLayoutVars>
      </dgm:prSet>
      <dgm:spPr/>
    </dgm:pt>
    <dgm:pt modelId="{A7241E2B-09B7-4087-84A1-AFA3A94F5718}" type="pres">
      <dgm:prSet presAssocID="{FD54056F-6A09-447C-A9B2-BCC0E132799E}" presName="sibTrans" presStyleCnt="0"/>
      <dgm:spPr/>
    </dgm:pt>
    <dgm:pt modelId="{807901CC-DB82-48C6-A9F0-3A56AAA35F43}" type="pres">
      <dgm:prSet presAssocID="{D8D6ADEC-27DF-4497-996E-8E929F7927DE}" presName="textNode" presStyleLbl="node1" presStyleIdx="2" presStyleCnt="6">
        <dgm:presLayoutVars>
          <dgm:bulletEnabled val="1"/>
        </dgm:presLayoutVars>
      </dgm:prSet>
      <dgm:spPr/>
    </dgm:pt>
    <dgm:pt modelId="{42F8BAA2-9680-41DB-991F-6AE027AFBEB2}" type="pres">
      <dgm:prSet presAssocID="{3CA79210-389F-4B5C-B576-10E176FDEE6A}" presName="sibTrans" presStyleCnt="0"/>
      <dgm:spPr/>
    </dgm:pt>
    <dgm:pt modelId="{EEB6E4BA-5428-4853-AE08-B0EF58107A47}" type="pres">
      <dgm:prSet presAssocID="{6CF9C7D0-9660-47B5-BDF4-6A495F065589}" presName="textNode" presStyleLbl="node1" presStyleIdx="3" presStyleCnt="6">
        <dgm:presLayoutVars>
          <dgm:bulletEnabled val="1"/>
        </dgm:presLayoutVars>
      </dgm:prSet>
      <dgm:spPr/>
    </dgm:pt>
    <dgm:pt modelId="{FB21688F-36CA-4A7F-9D1C-88F8682014B7}" type="pres">
      <dgm:prSet presAssocID="{2E87F9EB-00F6-4D14-BAE8-F68BEC37321C}" presName="sibTrans" presStyleCnt="0"/>
      <dgm:spPr/>
    </dgm:pt>
    <dgm:pt modelId="{40B47885-0784-4D58-9FEE-9223EB0953C6}" type="pres">
      <dgm:prSet presAssocID="{9A2F002C-F279-4A49-B28C-AA67EFBE4902}" presName="textNode" presStyleLbl="node1" presStyleIdx="4" presStyleCnt="6">
        <dgm:presLayoutVars>
          <dgm:bulletEnabled val="1"/>
        </dgm:presLayoutVars>
      </dgm:prSet>
      <dgm:spPr/>
    </dgm:pt>
    <dgm:pt modelId="{72173E0E-DAAB-41CA-AFDA-60758D3E7282}" type="pres">
      <dgm:prSet presAssocID="{DF9555EC-C5CE-4562-B26E-52603F91EF5B}" presName="sibTrans" presStyleCnt="0"/>
      <dgm:spPr/>
    </dgm:pt>
    <dgm:pt modelId="{0F50DA06-4F81-4EE3-A327-0F3EB87503AC}" type="pres">
      <dgm:prSet presAssocID="{A50010C1-096A-4D35-B53A-6CB4DD1DCC0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8D2DA0E-C99C-435A-BA19-41CB24D90DC3}" type="presOf" srcId="{6CF9C7D0-9660-47B5-BDF4-6A495F065589}" destId="{EEB6E4BA-5428-4853-AE08-B0EF58107A47}" srcOrd="0" destOrd="0" presId="urn:microsoft.com/office/officeart/2005/8/layout/hProcess9"/>
    <dgm:cxn modelId="{BDA1D317-B76F-41D2-B280-B7D524D397D1}" srcId="{B4EE026D-B9D8-4D33-855C-1995D2AEE454}" destId="{6CF9C7D0-9660-47B5-BDF4-6A495F065589}" srcOrd="3" destOrd="0" parTransId="{6D317452-1CD8-4ED1-9750-BE13FCD8825F}" sibTransId="{2E87F9EB-00F6-4D14-BAE8-F68BEC37321C}"/>
    <dgm:cxn modelId="{B47EDE50-FE04-408C-8F27-04D455AE3B68}" srcId="{B4EE026D-B9D8-4D33-855C-1995D2AEE454}" destId="{D8D6ADEC-27DF-4497-996E-8E929F7927DE}" srcOrd="2" destOrd="0" parTransId="{B15FF810-F390-46C5-88C7-408AE873ED2A}" sibTransId="{3CA79210-389F-4B5C-B576-10E176FDEE6A}"/>
    <dgm:cxn modelId="{470A7390-EA73-429E-9C80-2EFE0937A0F4}" type="presOf" srcId="{A50010C1-096A-4D35-B53A-6CB4DD1DCC00}" destId="{0F50DA06-4F81-4EE3-A327-0F3EB87503AC}" srcOrd="0" destOrd="0" presId="urn:microsoft.com/office/officeart/2005/8/layout/hProcess9"/>
    <dgm:cxn modelId="{731A13A1-213A-47CB-B859-D519945882C7}" type="presOf" srcId="{D8D6ADEC-27DF-4497-996E-8E929F7927DE}" destId="{807901CC-DB82-48C6-A9F0-3A56AAA35F43}" srcOrd="0" destOrd="0" presId="urn:microsoft.com/office/officeart/2005/8/layout/hProcess9"/>
    <dgm:cxn modelId="{EEA611A8-6F65-4D5E-887A-2F7C71162EC8}" type="presOf" srcId="{9A2F002C-F279-4A49-B28C-AA67EFBE4902}" destId="{40B47885-0784-4D58-9FEE-9223EB0953C6}" srcOrd="0" destOrd="0" presId="urn:microsoft.com/office/officeart/2005/8/layout/hProcess9"/>
    <dgm:cxn modelId="{E23F60C6-EB5A-4E0F-AE56-AED641F3A8E0}" srcId="{B4EE026D-B9D8-4D33-855C-1995D2AEE454}" destId="{8C23608F-63D2-43FF-8F09-068350C975A4}" srcOrd="0" destOrd="0" parTransId="{085E6827-3092-4F60-A5D3-E3FF8908B2D2}" sibTransId="{F12B7285-34DE-47F7-91FD-15E6492A71B2}"/>
    <dgm:cxn modelId="{010558C9-B4E3-4BF4-A67C-F902E45EAD62}" type="presOf" srcId="{B4EE026D-B9D8-4D33-855C-1995D2AEE454}" destId="{E74CF82C-8FD6-48FF-BA90-EB014BE19FBB}" srcOrd="0" destOrd="0" presId="urn:microsoft.com/office/officeart/2005/8/layout/hProcess9"/>
    <dgm:cxn modelId="{AE4ED3CA-2CA2-49BC-949D-18E1F9A98269}" type="presOf" srcId="{CE8D8F7A-DB31-4D2B-ABBB-A4F38436B4AA}" destId="{3F999434-096D-4ABB-98FC-95E1B92109AC}" srcOrd="0" destOrd="0" presId="urn:microsoft.com/office/officeart/2005/8/layout/hProcess9"/>
    <dgm:cxn modelId="{588D6DD1-9289-496C-AF9C-AEF8926DC0E2}" type="presOf" srcId="{8C23608F-63D2-43FF-8F09-068350C975A4}" destId="{3166F611-97E9-43FF-86A2-108A2E35982E}" srcOrd="0" destOrd="0" presId="urn:microsoft.com/office/officeart/2005/8/layout/hProcess9"/>
    <dgm:cxn modelId="{98FBAED2-847B-470A-909B-777F944CD091}" srcId="{B4EE026D-B9D8-4D33-855C-1995D2AEE454}" destId="{9A2F002C-F279-4A49-B28C-AA67EFBE4902}" srcOrd="4" destOrd="0" parTransId="{EAA56474-8517-44E8-AA3B-4D760D145357}" sibTransId="{DF9555EC-C5CE-4562-B26E-52603F91EF5B}"/>
    <dgm:cxn modelId="{73FAD3DD-92D4-44EE-85CF-0B4007EFFDC4}" srcId="{B4EE026D-B9D8-4D33-855C-1995D2AEE454}" destId="{A50010C1-096A-4D35-B53A-6CB4DD1DCC00}" srcOrd="5" destOrd="0" parTransId="{99E631AE-F882-48C7-8676-2BBC6BEDF4C7}" sibTransId="{71623537-B20B-4148-9A57-BD4860DA1EA2}"/>
    <dgm:cxn modelId="{8FD1E0DD-BC55-4C92-8770-785864D74FAB}" srcId="{B4EE026D-B9D8-4D33-855C-1995D2AEE454}" destId="{CE8D8F7A-DB31-4D2B-ABBB-A4F38436B4AA}" srcOrd="1" destOrd="0" parTransId="{FAF143B7-C7D0-49F4-A11D-E8AF119D4622}" sibTransId="{FD54056F-6A09-447C-A9B2-BCC0E132799E}"/>
    <dgm:cxn modelId="{E3B29E95-EAB3-4DE3-8D35-816235CC7588}" type="presParOf" srcId="{E74CF82C-8FD6-48FF-BA90-EB014BE19FBB}" destId="{E900B7F5-F023-4E7B-B180-A4BCF64F72BD}" srcOrd="0" destOrd="0" presId="urn:microsoft.com/office/officeart/2005/8/layout/hProcess9"/>
    <dgm:cxn modelId="{8839BD6E-4532-4E93-B125-FB73CD88C79F}" type="presParOf" srcId="{E74CF82C-8FD6-48FF-BA90-EB014BE19FBB}" destId="{E006299B-D7A2-4407-B523-1F5F35A684D5}" srcOrd="1" destOrd="0" presId="urn:microsoft.com/office/officeart/2005/8/layout/hProcess9"/>
    <dgm:cxn modelId="{9C877FC6-059D-4A45-B281-A9BEB676B5DA}" type="presParOf" srcId="{E006299B-D7A2-4407-B523-1F5F35A684D5}" destId="{3166F611-97E9-43FF-86A2-108A2E35982E}" srcOrd="0" destOrd="0" presId="urn:microsoft.com/office/officeart/2005/8/layout/hProcess9"/>
    <dgm:cxn modelId="{0F2A7555-47E2-481F-9723-60851D35F8AE}" type="presParOf" srcId="{E006299B-D7A2-4407-B523-1F5F35A684D5}" destId="{4941B57A-1820-47D4-B578-B57A81302387}" srcOrd="1" destOrd="0" presId="urn:microsoft.com/office/officeart/2005/8/layout/hProcess9"/>
    <dgm:cxn modelId="{9FF6FBE0-BCF7-4642-B785-B4677C2ABC0D}" type="presParOf" srcId="{E006299B-D7A2-4407-B523-1F5F35A684D5}" destId="{3F999434-096D-4ABB-98FC-95E1B92109AC}" srcOrd="2" destOrd="0" presId="urn:microsoft.com/office/officeart/2005/8/layout/hProcess9"/>
    <dgm:cxn modelId="{A5527205-9B95-4ABA-A44A-686F2BF4245C}" type="presParOf" srcId="{E006299B-D7A2-4407-B523-1F5F35A684D5}" destId="{A7241E2B-09B7-4087-84A1-AFA3A94F5718}" srcOrd="3" destOrd="0" presId="urn:microsoft.com/office/officeart/2005/8/layout/hProcess9"/>
    <dgm:cxn modelId="{C5214C12-EE8C-40F8-A308-A5D23DA252D9}" type="presParOf" srcId="{E006299B-D7A2-4407-B523-1F5F35A684D5}" destId="{807901CC-DB82-48C6-A9F0-3A56AAA35F43}" srcOrd="4" destOrd="0" presId="urn:microsoft.com/office/officeart/2005/8/layout/hProcess9"/>
    <dgm:cxn modelId="{6AD0DE80-53C9-40C7-AB41-94C59EA60261}" type="presParOf" srcId="{E006299B-D7A2-4407-B523-1F5F35A684D5}" destId="{42F8BAA2-9680-41DB-991F-6AE027AFBEB2}" srcOrd="5" destOrd="0" presId="urn:microsoft.com/office/officeart/2005/8/layout/hProcess9"/>
    <dgm:cxn modelId="{2550A18A-90D6-4916-A810-4C38E770224D}" type="presParOf" srcId="{E006299B-D7A2-4407-B523-1F5F35A684D5}" destId="{EEB6E4BA-5428-4853-AE08-B0EF58107A47}" srcOrd="6" destOrd="0" presId="urn:microsoft.com/office/officeart/2005/8/layout/hProcess9"/>
    <dgm:cxn modelId="{893B2A71-1DB5-4712-8C5A-E7896EC8F7AD}" type="presParOf" srcId="{E006299B-D7A2-4407-B523-1F5F35A684D5}" destId="{FB21688F-36CA-4A7F-9D1C-88F8682014B7}" srcOrd="7" destOrd="0" presId="urn:microsoft.com/office/officeart/2005/8/layout/hProcess9"/>
    <dgm:cxn modelId="{B651489D-C4DE-431D-A6BD-B0F93C1FF4F8}" type="presParOf" srcId="{E006299B-D7A2-4407-B523-1F5F35A684D5}" destId="{40B47885-0784-4D58-9FEE-9223EB0953C6}" srcOrd="8" destOrd="0" presId="urn:microsoft.com/office/officeart/2005/8/layout/hProcess9"/>
    <dgm:cxn modelId="{577B1CB1-DEB0-43C1-8E8F-99B9DCC3BC46}" type="presParOf" srcId="{E006299B-D7A2-4407-B523-1F5F35A684D5}" destId="{72173E0E-DAAB-41CA-AFDA-60758D3E7282}" srcOrd="9" destOrd="0" presId="urn:microsoft.com/office/officeart/2005/8/layout/hProcess9"/>
    <dgm:cxn modelId="{17B25C20-0FFF-4028-A4E1-4B6933862AAF}" type="presParOf" srcId="{E006299B-D7A2-4407-B523-1F5F35A684D5}" destId="{0F50DA06-4F81-4EE3-A327-0F3EB87503A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460504-F462-41D2-A106-A541DF0473A3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9FB152-337A-4170-A2F1-9E509448C7E8}">
      <dgm:prSet phldrT="[Text]"/>
      <dgm:spPr/>
      <dgm:t>
        <a:bodyPr/>
        <a:lstStyle/>
        <a:p>
          <a:r>
            <a:rPr lang="en-US" b="1" dirty="0"/>
            <a:t>Recognizes funding realities</a:t>
          </a:r>
        </a:p>
      </dgm:t>
    </dgm:pt>
    <dgm:pt modelId="{2F6D2F54-FE6B-4E3B-822A-85EFC7A0267E}" type="parTrans" cxnId="{D5DA9D66-4E8B-493F-998F-15C8569FA912}">
      <dgm:prSet/>
      <dgm:spPr/>
      <dgm:t>
        <a:bodyPr/>
        <a:lstStyle/>
        <a:p>
          <a:endParaRPr lang="en-US"/>
        </a:p>
      </dgm:t>
    </dgm:pt>
    <dgm:pt modelId="{5405AE4C-4708-42E1-A96D-3DD3D226F459}" type="sibTrans" cxnId="{D5DA9D66-4E8B-493F-998F-15C8569FA912}">
      <dgm:prSet/>
      <dgm:spPr/>
      <dgm:t>
        <a:bodyPr/>
        <a:lstStyle/>
        <a:p>
          <a:endParaRPr lang="en-US"/>
        </a:p>
      </dgm:t>
    </dgm:pt>
    <dgm:pt modelId="{FC3D6266-1EF3-4261-AC01-7E66343EFCBA}">
      <dgm:prSet phldrT="[Text]"/>
      <dgm:spPr/>
      <dgm:t>
        <a:bodyPr/>
        <a:lstStyle/>
        <a:p>
          <a:r>
            <a:rPr lang="en-US" b="1" dirty="0"/>
            <a:t>Strengthens program evaluation</a:t>
          </a:r>
        </a:p>
      </dgm:t>
    </dgm:pt>
    <dgm:pt modelId="{D1DB2512-1976-47E7-900E-6251DAFF7CB8}" type="parTrans" cxnId="{73CE2534-5A9D-4FBD-A67F-2C6011A07ED4}">
      <dgm:prSet/>
      <dgm:spPr/>
      <dgm:t>
        <a:bodyPr/>
        <a:lstStyle/>
        <a:p>
          <a:endParaRPr lang="en-US"/>
        </a:p>
      </dgm:t>
    </dgm:pt>
    <dgm:pt modelId="{80335D9B-B59E-4322-94E7-ECB21BFAACEC}" type="sibTrans" cxnId="{73CE2534-5A9D-4FBD-A67F-2C6011A07ED4}">
      <dgm:prSet/>
      <dgm:spPr/>
      <dgm:t>
        <a:bodyPr/>
        <a:lstStyle/>
        <a:p>
          <a:endParaRPr lang="en-US"/>
        </a:p>
      </dgm:t>
    </dgm:pt>
    <dgm:pt modelId="{9866231D-6E14-434A-92BA-7AB2B5DEF60B}">
      <dgm:prSet phldrT="[Text]"/>
      <dgm:spPr/>
      <dgm:t>
        <a:bodyPr/>
        <a:lstStyle/>
        <a:p>
          <a:r>
            <a:rPr lang="en-US" b="1" dirty="0"/>
            <a:t>Employs integrated institutional effectiveness</a:t>
          </a:r>
        </a:p>
      </dgm:t>
    </dgm:pt>
    <dgm:pt modelId="{4AA363CF-DD61-416D-B4DD-FFC3BDBA749B}" type="parTrans" cxnId="{5F81146F-90C8-4EF1-8B28-FC690FF5233A}">
      <dgm:prSet/>
      <dgm:spPr/>
      <dgm:t>
        <a:bodyPr/>
        <a:lstStyle/>
        <a:p>
          <a:endParaRPr lang="en-US"/>
        </a:p>
      </dgm:t>
    </dgm:pt>
    <dgm:pt modelId="{314E6058-775A-4304-A3B9-A3355D5DA415}" type="sibTrans" cxnId="{5F81146F-90C8-4EF1-8B28-FC690FF5233A}">
      <dgm:prSet/>
      <dgm:spPr/>
      <dgm:t>
        <a:bodyPr/>
        <a:lstStyle/>
        <a:p>
          <a:endParaRPr lang="en-US"/>
        </a:p>
      </dgm:t>
    </dgm:pt>
    <dgm:pt modelId="{B4E40932-7E32-496C-969B-52B51C5CE91D}">
      <dgm:prSet phldrT="[Text]"/>
      <dgm:spPr/>
      <dgm:t>
        <a:bodyPr/>
        <a:lstStyle/>
        <a:p>
          <a:r>
            <a:rPr lang="en-US" b="1" dirty="0"/>
            <a:t>Mitigates curriculum overlap &amp; duplication</a:t>
          </a:r>
        </a:p>
      </dgm:t>
    </dgm:pt>
    <dgm:pt modelId="{36865B02-626F-44BD-9665-733DD7FA8821}" type="parTrans" cxnId="{CBA71618-B192-4DA7-88A6-A42C401D490C}">
      <dgm:prSet/>
      <dgm:spPr/>
      <dgm:t>
        <a:bodyPr/>
        <a:lstStyle/>
        <a:p>
          <a:endParaRPr lang="en-US"/>
        </a:p>
      </dgm:t>
    </dgm:pt>
    <dgm:pt modelId="{B118B639-A3FC-4A3B-8866-E3C8F1722AE2}" type="sibTrans" cxnId="{CBA71618-B192-4DA7-88A6-A42C401D490C}">
      <dgm:prSet/>
      <dgm:spPr/>
      <dgm:t>
        <a:bodyPr/>
        <a:lstStyle/>
        <a:p>
          <a:endParaRPr lang="en-US"/>
        </a:p>
      </dgm:t>
    </dgm:pt>
    <dgm:pt modelId="{A0DD0879-CC20-441D-8ECF-F6429F90F218}">
      <dgm:prSet phldrT="[Text]"/>
      <dgm:spPr/>
      <dgm:t>
        <a:bodyPr/>
        <a:lstStyle/>
        <a:p>
          <a:r>
            <a:rPr lang="en-US" b="1" dirty="0"/>
            <a:t>Creates opportunities for curricular innovation &amp; synergy</a:t>
          </a:r>
        </a:p>
      </dgm:t>
    </dgm:pt>
    <dgm:pt modelId="{FBA12F6C-ECC3-4F82-A758-2347E9C82DC3}" type="parTrans" cxnId="{BBA5FA15-042B-447D-BC1B-2CF5EE800768}">
      <dgm:prSet/>
      <dgm:spPr/>
      <dgm:t>
        <a:bodyPr/>
        <a:lstStyle/>
        <a:p>
          <a:endParaRPr lang="en-US"/>
        </a:p>
      </dgm:t>
    </dgm:pt>
    <dgm:pt modelId="{B7DCCEBA-C7AB-42FC-B085-BDE71B1D4A98}" type="sibTrans" cxnId="{BBA5FA15-042B-447D-BC1B-2CF5EE800768}">
      <dgm:prSet/>
      <dgm:spPr/>
      <dgm:t>
        <a:bodyPr/>
        <a:lstStyle/>
        <a:p>
          <a:endParaRPr lang="en-US"/>
        </a:p>
      </dgm:t>
    </dgm:pt>
    <dgm:pt modelId="{4D94AE8F-CAF9-4408-ABB8-0337482CCF9B}" type="pres">
      <dgm:prSet presAssocID="{F7460504-F462-41D2-A106-A541DF0473A3}" presName="Name0" presStyleCnt="0">
        <dgm:presLayoutVars>
          <dgm:dir/>
          <dgm:resizeHandles val="exact"/>
        </dgm:presLayoutVars>
      </dgm:prSet>
      <dgm:spPr/>
    </dgm:pt>
    <dgm:pt modelId="{15DC2F38-7CF9-47F9-A8CF-47E1EC139B70}" type="pres">
      <dgm:prSet presAssocID="{F7460504-F462-41D2-A106-A541DF0473A3}" presName="cycle" presStyleCnt="0"/>
      <dgm:spPr/>
    </dgm:pt>
    <dgm:pt modelId="{341DACAF-2142-4115-8573-FDB725576BD7}" type="pres">
      <dgm:prSet presAssocID="{1C9FB152-337A-4170-A2F1-9E509448C7E8}" presName="nodeFirstNode" presStyleLbl="node1" presStyleIdx="0" presStyleCnt="5">
        <dgm:presLayoutVars>
          <dgm:bulletEnabled val="1"/>
        </dgm:presLayoutVars>
      </dgm:prSet>
      <dgm:spPr/>
    </dgm:pt>
    <dgm:pt modelId="{CB4AB2F5-4651-43FF-818C-31BE22C97FC1}" type="pres">
      <dgm:prSet presAssocID="{5405AE4C-4708-42E1-A96D-3DD3D226F459}" presName="sibTransFirstNode" presStyleLbl="bgShp" presStyleIdx="0" presStyleCnt="1"/>
      <dgm:spPr/>
    </dgm:pt>
    <dgm:pt modelId="{76CB33FD-F161-4347-8C37-C59F84904299}" type="pres">
      <dgm:prSet presAssocID="{FC3D6266-1EF3-4261-AC01-7E66343EFCBA}" presName="nodeFollowingNodes" presStyleLbl="node1" presStyleIdx="1" presStyleCnt="5">
        <dgm:presLayoutVars>
          <dgm:bulletEnabled val="1"/>
        </dgm:presLayoutVars>
      </dgm:prSet>
      <dgm:spPr/>
    </dgm:pt>
    <dgm:pt modelId="{6C2F32B2-F3B7-4086-8FED-254D6F3A21F7}" type="pres">
      <dgm:prSet presAssocID="{9866231D-6E14-434A-92BA-7AB2B5DEF60B}" presName="nodeFollowingNodes" presStyleLbl="node1" presStyleIdx="2" presStyleCnt="5">
        <dgm:presLayoutVars>
          <dgm:bulletEnabled val="1"/>
        </dgm:presLayoutVars>
      </dgm:prSet>
      <dgm:spPr/>
    </dgm:pt>
    <dgm:pt modelId="{B5ABB9B5-BD28-447C-B3D0-94D752354350}" type="pres">
      <dgm:prSet presAssocID="{B4E40932-7E32-496C-969B-52B51C5CE91D}" presName="nodeFollowingNodes" presStyleLbl="node1" presStyleIdx="3" presStyleCnt="5">
        <dgm:presLayoutVars>
          <dgm:bulletEnabled val="1"/>
        </dgm:presLayoutVars>
      </dgm:prSet>
      <dgm:spPr/>
    </dgm:pt>
    <dgm:pt modelId="{63B9D46F-1F1B-4B45-95F8-F164997F2DA4}" type="pres">
      <dgm:prSet presAssocID="{A0DD0879-CC20-441D-8ECF-F6429F90F21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BA5FA15-042B-447D-BC1B-2CF5EE800768}" srcId="{F7460504-F462-41D2-A106-A541DF0473A3}" destId="{A0DD0879-CC20-441D-8ECF-F6429F90F218}" srcOrd="4" destOrd="0" parTransId="{FBA12F6C-ECC3-4F82-A758-2347E9C82DC3}" sibTransId="{B7DCCEBA-C7AB-42FC-B085-BDE71B1D4A98}"/>
    <dgm:cxn modelId="{CBA71618-B192-4DA7-88A6-A42C401D490C}" srcId="{F7460504-F462-41D2-A106-A541DF0473A3}" destId="{B4E40932-7E32-496C-969B-52B51C5CE91D}" srcOrd="3" destOrd="0" parTransId="{36865B02-626F-44BD-9665-733DD7FA8821}" sibTransId="{B118B639-A3FC-4A3B-8866-E3C8F1722AE2}"/>
    <dgm:cxn modelId="{73CE2534-5A9D-4FBD-A67F-2C6011A07ED4}" srcId="{F7460504-F462-41D2-A106-A541DF0473A3}" destId="{FC3D6266-1EF3-4261-AC01-7E66343EFCBA}" srcOrd="1" destOrd="0" parTransId="{D1DB2512-1976-47E7-900E-6251DAFF7CB8}" sibTransId="{80335D9B-B59E-4322-94E7-ECB21BFAACEC}"/>
    <dgm:cxn modelId="{27573037-4CCC-47FC-A071-0A6B6BEF1DFF}" type="presOf" srcId="{1C9FB152-337A-4170-A2F1-9E509448C7E8}" destId="{341DACAF-2142-4115-8573-FDB725576BD7}" srcOrd="0" destOrd="0" presId="urn:microsoft.com/office/officeart/2005/8/layout/cycle3"/>
    <dgm:cxn modelId="{D5DA9D66-4E8B-493F-998F-15C8569FA912}" srcId="{F7460504-F462-41D2-A106-A541DF0473A3}" destId="{1C9FB152-337A-4170-A2F1-9E509448C7E8}" srcOrd="0" destOrd="0" parTransId="{2F6D2F54-FE6B-4E3B-822A-85EFC7A0267E}" sibTransId="{5405AE4C-4708-42E1-A96D-3DD3D226F459}"/>
    <dgm:cxn modelId="{563E6B4C-1060-4098-9E07-934DD5F5E604}" type="presOf" srcId="{A0DD0879-CC20-441D-8ECF-F6429F90F218}" destId="{63B9D46F-1F1B-4B45-95F8-F164997F2DA4}" srcOrd="0" destOrd="0" presId="urn:microsoft.com/office/officeart/2005/8/layout/cycle3"/>
    <dgm:cxn modelId="{6963C64E-EE5C-4582-ABA2-EA7D6CDCA9DA}" type="presOf" srcId="{F7460504-F462-41D2-A106-A541DF0473A3}" destId="{4D94AE8F-CAF9-4408-ABB8-0337482CCF9B}" srcOrd="0" destOrd="0" presId="urn:microsoft.com/office/officeart/2005/8/layout/cycle3"/>
    <dgm:cxn modelId="{5F81146F-90C8-4EF1-8B28-FC690FF5233A}" srcId="{F7460504-F462-41D2-A106-A541DF0473A3}" destId="{9866231D-6E14-434A-92BA-7AB2B5DEF60B}" srcOrd="2" destOrd="0" parTransId="{4AA363CF-DD61-416D-B4DD-FFC3BDBA749B}" sibTransId="{314E6058-775A-4304-A3B9-A3355D5DA415}"/>
    <dgm:cxn modelId="{C2F1BB76-0BF6-4B7D-A597-B6ABFA65899D}" type="presOf" srcId="{B4E40932-7E32-496C-969B-52B51C5CE91D}" destId="{B5ABB9B5-BD28-447C-B3D0-94D752354350}" srcOrd="0" destOrd="0" presId="urn:microsoft.com/office/officeart/2005/8/layout/cycle3"/>
    <dgm:cxn modelId="{8AF7C797-7CBE-4D59-B092-C7A60FFCB60E}" type="presOf" srcId="{FC3D6266-1EF3-4261-AC01-7E66343EFCBA}" destId="{76CB33FD-F161-4347-8C37-C59F84904299}" srcOrd="0" destOrd="0" presId="urn:microsoft.com/office/officeart/2005/8/layout/cycle3"/>
    <dgm:cxn modelId="{49E4FDA4-6355-4465-BD59-A798BC2D6B0B}" type="presOf" srcId="{5405AE4C-4708-42E1-A96D-3DD3D226F459}" destId="{CB4AB2F5-4651-43FF-818C-31BE22C97FC1}" srcOrd="0" destOrd="0" presId="urn:microsoft.com/office/officeart/2005/8/layout/cycle3"/>
    <dgm:cxn modelId="{5A72A6C0-2CB4-4CC4-B267-925AC6DA257C}" type="presOf" srcId="{9866231D-6E14-434A-92BA-7AB2B5DEF60B}" destId="{6C2F32B2-F3B7-4086-8FED-254D6F3A21F7}" srcOrd="0" destOrd="0" presId="urn:microsoft.com/office/officeart/2005/8/layout/cycle3"/>
    <dgm:cxn modelId="{E34534F9-2D40-4D54-A080-74C19902EBDA}" type="presParOf" srcId="{4D94AE8F-CAF9-4408-ABB8-0337482CCF9B}" destId="{15DC2F38-7CF9-47F9-A8CF-47E1EC139B70}" srcOrd="0" destOrd="0" presId="urn:microsoft.com/office/officeart/2005/8/layout/cycle3"/>
    <dgm:cxn modelId="{8E728324-D37A-40AC-9825-2B6850B3983A}" type="presParOf" srcId="{15DC2F38-7CF9-47F9-A8CF-47E1EC139B70}" destId="{341DACAF-2142-4115-8573-FDB725576BD7}" srcOrd="0" destOrd="0" presId="urn:microsoft.com/office/officeart/2005/8/layout/cycle3"/>
    <dgm:cxn modelId="{68F82AFF-372B-4250-BDA9-EB894A7032FB}" type="presParOf" srcId="{15DC2F38-7CF9-47F9-A8CF-47E1EC139B70}" destId="{CB4AB2F5-4651-43FF-818C-31BE22C97FC1}" srcOrd="1" destOrd="0" presId="urn:microsoft.com/office/officeart/2005/8/layout/cycle3"/>
    <dgm:cxn modelId="{F9B3F446-4C6D-45E3-9156-0CB961578F72}" type="presParOf" srcId="{15DC2F38-7CF9-47F9-A8CF-47E1EC139B70}" destId="{76CB33FD-F161-4347-8C37-C59F84904299}" srcOrd="2" destOrd="0" presId="urn:microsoft.com/office/officeart/2005/8/layout/cycle3"/>
    <dgm:cxn modelId="{120380CB-6C30-4688-BE9D-48543181D97A}" type="presParOf" srcId="{15DC2F38-7CF9-47F9-A8CF-47E1EC139B70}" destId="{6C2F32B2-F3B7-4086-8FED-254D6F3A21F7}" srcOrd="3" destOrd="0" presId="urn:microsoft.com/office/officeart/2005/8/layout/cycle3"/>
    <dgm:cxn modelId="{FEFF2EA5-35F7-421D-B348-27B6DDEA52BF}" type="presParOf" srcId="{15DC2F38-7CF9-47F9-A8CF-47E1EC139B70}" destId="{B5ABB9B5-BD28-447C-B3D0-94D752354350}" srcOrd="4" destOrd="0" presId="urn:microsoft.com/office/officeart/2005/8/layout/cycle3"/>
    <dgm:cxn modelId="{777ADA48-D48F-486E-AB09-8593C80FF619}" type="presParOf" srcId="{15DC2F38-7CF9-47F9-A8CF-47E1EC139B70}" destId="{63B9D46F-1F1B-4B45-95F8-F164997F2DA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4C185-71C9-4096-9D7C-16980286DCB5}">
      <dsp:nvSpPr>
        <dsp:cNvPr id="0" name=""/>
        <dsp:cNvSpPr/>
      </dsp:nvSpPr>
      <dsp:spPr>
        <a:xfrm>
          <a:off x="489" y="188837"/>
          <a:ext cx="1907557" cy="1144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1"/>
            </a:rPr>
            <a:t>NWCCU Accreditation</a:t>
          </a:r>
          <a:endParaRPr lang="en-US" sz="2400" kern="1200" dirty="0"/>
        </a:p>
      </dsp:txBody>
      <dsp:txXfrm>
        <a:off x="489" y="188837"/>
        <a:ext cx="1907557" cy="1144534"/>
      </dsp:txXfrm>
    </dsp:sp>
    <dsp:sp modelId="{D9C7246F-08C8-4E9D-BAE1-BAA2E7551B1A}">
      <dsp:nvSpPr>
        <dsp:cNvPr id="0" name=""/>
        <dsp:cNvSpPr/>
      </dsp:nvSpPr>
      <dsp:spPr>
        <a:xfrm>
          <a:off x="2098802" y="188837"/>
          <a:ext cx="1907557" cy="1144534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2"/>
            </a:rPr>
            <a:t>Specialized Accreditation</a:t>
          </a:r>
          <a:endParaRPr lang="en-US" sz="2400" kern="1200" dirty="0"/>
        </a:p>
      </dsp:txBody>
      <dsp:txXfrm>
        <a:off x="2098802" y="188837"/>
        <a:ext cx="1907557" cy="1144534"/>
      </dsp:txXfrm>
    </dsp:sp>
    <dsp:sp modelId="{BF3D64B4-ED05-4EF8-B561-92CFF06F6748}">
      <dsp:nvSpPr>
        <dsp:cNvPr id="0" name=""/>
        <dsp:cNvSpPr/>
      </dsp:nvSpPr>
      <dsp:spPr>
        <a:xfrm>
          <a:off x="489" y="1524127"/>
          <a:ext cx="1907557" cy="1144534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3"/>
            </a:rPr>
            <a:t>Planning</a:t>
          </a:r>
          <a:endParaRPr lang="en-US" sz="2400" kern="1200" dirty="0"/>
        </a:p>
      </dsp:txBody>
      <dsp:txXfrm>
        <a:off x="489" y="1524127"/>
        <a:ext cx="1907557" cy="1144534"/>
      </dsp:txXfrm>
    </dsp:sp>
    <dsp:sp modelId="{67A724CF-3C75-4B9F-99D1-0EC21CEBF7DC}">
      <dsp:nvSpPr>
        <dsp:cNvPr id="0" name=""/>
        <dsp:cNvSpPr/>
      </dsp:nvSpPr>
      <dsp:spPr>
        <a:xfrm>
          <a:off x="2098802" y="1524127"/>
          <a:ext cx="1907557" cy="114453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4"/>
            </a:rPr>
            <a:t>Assessment</a:t>
          </a:r>
          <a:endParaRPr lang="en-US" sz="2400" kern="1200" dirty="0"/>
        </a:p>
      </dsp:txBody>
      <dsp:txXfrm>
        <a:off x="2098802" y="1524127"/>
        <a:ext cx="1907557" cy="1144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ABCF-93E5-45A9-AF84-D1818ECA383A}">
      <dsp:nvSpPr>
        <dsp:cNvPr id="0" name=""/>
        <dsp:cNvSpPr/>
      </dsp:nvSpPr>
      <dsp:spPr>
        <a:xfrm>
          <a:off x="4406900" y="1393738"/>
          <a:ext cx="3779413" cy="26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6"/>
              </a:lnTo>
              <a:lnTo>
                <a:pt x="3779413" y="131186"/>
              </a:lnTo>
              <a:lnTo>
                <a:pt x="3779413" y="262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FFFF3-4921-4C6F-8CDD-76D7D0C45D2D}">
      <dsp:nvSpPr>
        <dsp:cNvPr id="0" name=""/>
        <dsp:cNvSpPr/>
      </dsp:nvSpPr>
      <dsp:spPr>
        <a:xfrm>
          <a:off x="4406900" y="1393738"/>
          <a:ext cx="2267647" cy="26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6"/>
              </a:lnTo>
              <a:lnTo>
                <a:pt x="2267647" y="131186"/>
              </a:lnTo>
              <a:lnTo>
                <a:pt x="2267647" y="262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A5521-9F8D-4375-8C15-DF55F464E1DF}">
      <dsp:nvSpPr>
        <dsp:cNvPr id="0" name=""/>
        <dsp:cNvSpPr/>
      </dsp:nvSpPr>
      <dsp:spPr>
        <a:xfrm>
          <a:off x="4406900" y="1393738"/>
          <a:ext cx="755882" cy="26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6"/>
              </a:lnTo>
              <a:lnTo>
                <a:pt x="755882" y="131186"/>
              </a:lnTo>
              <a:lnTo>
                <a:pt x="755882" y="262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F480-8F84-40CB-8B5B-3EEC936D17B3}">
      <dsp:nvSpPr>
        <dsp:cNvPr id="0" name=""/>
        <dsp:cNvSpPr/>
      </dsp:nvSpPr>
      <dsp:spPr>
        <a:xfrm>
          <a:off x="3651017" y="1393738"/>
          <a:ext cx="755882" cy="262372"/>
        </a:xfrm>
        <a:custGeom>
          <a:avLst/>
          <a:gdLst/>
          <a:ahLst/>
          <a:cxnLst/>
          <a:rect l="0" t="0" r="0" b="0"/>
          <a:pathLst>
            <a:path>
              <a:moveTo>
                <a:pt x="755882" y="0"/>
              </a:moveTo>
              <a:lnTo>
                <a:pt x="755882" y="131186"/>
              </a:lnTo>
              <a:lnTo>
                <a:pt x="0" y="131186"/>
              </a:lnTo>
              <a:lnTo>
                <a:pt x="0" y="262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50846-9325-4A1C-B424-50872C0FCC6B}">
      <dsp:nvSpPr>
        <dsp:cNvPr id="0" name=""/>
        <dsp:cNvSpPr/>
      </dsp:nvSpPr>
      <dsp:spPr>
        <a:xfrm>
          <a:off x="2139252" y="1393738"/>
          <a:ext cx="2267647" cy="262372"/>
        </a:xfrm>
        <a:custGeom>
          <a:avLst/>
          <a:gdLst/>
          <a:ahLst/>
          <a:cxnLst/>
          <a:rect l="0" t="0" r="0" b="0"/>
          <a:pathLst>
            <a:path>
              <a:moveTo>
                <a:pt x="2267647" y="0"/>
              </a:moveTo>
              <a:lnTo>
                <a:pt x="2267647" y="131186"/>
              </a:lnTo>
              <a:lnTo>
                <a:pt x="0" y="131186"/>
              </a:lnTo>
              <a:lnTo>
                <a:pt x="0" y="262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7CEC7-4BAB-49FE-93EB-AC760678171A}">
      <dsp:nvSpPr>
        <dsp:cNvPr id="0" name=""/>
        <dsp:cNvSpPr/>
      </dsp:nvSpPr>
      <dsp:spPr>
        <a:xfrm>
          <a:off x="627486" y="1393738"/>
          <a:ext cx="3779413" cy="262372"/>
        </a:xfrm>
        <a:custGeom>
          <a:avLst/>
          <a:gdLst/>
          <a:ahLst/>
          <a:cxnLst/>
          <a:rect l="0" t="0" r="0" b="0"/>
          <a:pathLst>
            <a:path>
              <a:moveTo>
                <a:pt x="3779413" y="0"/>
              </a:moveTo>
              <a:lnTo>
                <a:pt x="3779413" y="131186"/>
              </a:lnTo>
              <a:lnTo>
                <a:pt x="0" y="131186"/>
              </a:lnTo>
              <a:lnTo>
                <a:pt x="0" y="262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A38A2-A57E-40B4-818E-6A25063F92FF}">
      <dsp:nvSpPr>
        <dsp:cNvPr id="0" name=""/>
        <dsp:cNvSpPr/>
      </dsp:nvSpPr>
      <dsp:spPr>
        <a:xfrm>
          <a:off x="3760764" y="57150"/>
          <a:ext cx="1249392" cy="62469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Utah Board of Higher Education Strategic Plan</a:t>
          </a:r>
        </a:p>
      </dsp:txBody>
      <dsp:txXfrm>
        <a:off x="3760764" y="57150"/>
        <a:ext cx="1249392" cy="624696"/>
      </dsp:txXfrm>
    </dsp:sp>
    <dsp:sp modelId="{48E052A1-C6B5-457C-9FE7-A56DAEFCDFDA}">
      <dsp:nvSpPr>
        <dsp:cNvPr id="0" name=""/>
        <dsp:cNvSpPr/>
      </dsp:nvSpPr>
      <dsp:spPr>
        <a:xfrm>
          <a:off x="3782203" y="769042"/>
          <a:ext cx="1249392" cy="624696"/>
        </a:xfrm>
        <a:prstGeom prst="rect">
          <a:avLst/>
        </a:prstGeom>
        <a:solidFill>
          <a:srgbClr val="1F4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Vision 2030</a:t>
          </a:r>
        </a:p>
      </dsp:txBody>
      <dsp:txXfrm>
        <a:off x="3782203" y="769042"/>
        <a:ext cx="1249392" cy="624696"/>
      </dsp:txXfrm>
    </dsp:sp>
    <dsp:sp modelId="{07DDEF75-1A53-4D65-A9B7-3094E9B83B59}">
      <dsp:nvSpPr>
        <dsp:cNvPr id="0" name=""/>
        <dsp:cNvSpPr/>
      </dsp:nvSpPr>
      <dsp:spPr>
        <a:xfrm>
          <a:off x="2790" y="1656111"/>
          <a:ext cx="1249392" cy="62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Sustainability Plan</a:t>
          </a:r>
        </a:p>
      </dsp:txBody>
      <dsp:txXfrm>
        <a:off x="2790" y="1656111"/>
        <a:ext cx="1249392" cy="624696"/>
      </dsp:txXfrm>
    </dsp:sp>
    <dsp:sp modelId="{CE1457B5-15E2-4F17-AB4B-14C31E0F185E}">
      <dsp:nvSpPr>
        <dsp:cNvPr id="0" name=""/>
        <dsp:cNvSpPr/>
      </dsp:nvSpPr>
      <dsp:spPr>
        <a:xfrm>
          <a:off x="1514555" y="1656111"/>
          <a:ext cx="1249392" cy="62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Inclusion Plan</a:t>
          </a:r>
        </a:p>
      </dsp:txBody>
      <dsp:txXfrm>
        <a:off x="1514555" y="1656111"/>
        <a:ext cx="1249392" cy="624696"/>
      </dsp:txXfrm>
    </dsp:sp>
    <dsp:sp modelId="{AF38AD5D-CAB9-4E0C-B545-0DFC3C0046C6}">
      <dsp:nvSpPr>
        <dsp:cNvPr id="0" name=""/>
        <dsp:cNvSpPr/>
      </dsp:nvSpPr>
      <dsp:spPr>
        <a:xfrm>
          <a:off x="3026321" y="1656111"/>
          <a:ext cx="1249392" cy="62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Facilities Master Plan</a:t>
          </a:r>
        </a:p>
      </dsp:txBody>
      <dsp:txXfrm>
        <a:off x="3026321" y="1656111"/>
        <a:ext cx="1249392" cy="624696"/>
      </dsp:txXfrm>
    </dsp:sp>
    <dsp:sp modelId="{FFBC8CAD-4C3B-42CC-A206-FAA8C2A9BCAD}">
      <dsp:nvSpPr>
        <dsp:cNvPr id="0" name=""/>
        <dsp:cNvSpPr/>
      </dsp:nvSpPr>
      <dsp:spPr>
        <a:xfrm>
          <a:off x="4538086" y="1656111"/>
          <a:ext cx="1249392" cy="62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Academic Master Plan</a:t>
          </a:r>
        </a:p>
      </dsp:txBody>
      <dsp:txXfrm>
        <a:off x="4538086" y="1656111"/>
        <a:ext cx="1249392" cy="624696"/>
      </dsp:txXfrm>
    </dsp:sp>
    <dsp:sp modelId="{9BA9B763-52C7-4A67-AE9B-19C4F5E71628}">
      <dsp:nvSpPr>
        <dsp:cNvPr id="0" name=""/>
        <dsp:cNvSpPr/>
      </dsp:nvSpPr>
      <dsp:spPr>
        <a:xfrm>
          <a:off x="6049851" y="1656111"/>
          <a:ext cx="1249392" cy="62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Completion Plan 3.0</a:t>
          </a:r>
        </a:p>
      </dsp:txBody>
      <dsp:txXfrm>
        <a:off x="6049851" y="1656111"/>
        <a:ext cx="1249392" cy="624696"/>
      </dsp:txXfrm>
    </dsp:sp>
    <dsp:sp modelId="{0727A012-4994-44F9-AA83-EB6ECAADCF07}">
      <dsp:nvSpPr>
        <dsp:cNvPr id="0" name=""/>
        <dsp:cNvSpPr/>
      </dsp:nvSpPr>
      <dsp:spPr>
        <a:xfrm>
          <a:off x="7561616" y="1656111"/>
          <a:ext cx="1249392" cy="62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Digital Transformation Plan</a:t>
          </a:r>
        </a:p>
      </dsp:txBody>
      <dsp:txXfrm>
        <a:off x="7561616" y="1656111"/>
        <a:ext cx="1249392" cy="624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0B7F5-F023-4E7B-B180-A4BCF64F72BD}">
      <dsp:nvSpPr>
        <dsp:cNvPr id="0" name=""/>
        <dsp:cNvSpPr/>
      </dsp:nvSpPr>
      <dsp:spPr>
        <a:xfrm>
          <a:off x="664368" y="0"/>
          <a:ext cx="7529512" cy="292735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6F611-97E9-43FF-86A2-108A2E35982E}">
      <dsp:nvSpPr>
        <dsp:cNvPr id="0" name=""/>
        <dsp:cNvSpPr/>
      </dsp:nvSpPr>
      <dsp:spPr>
        <a:xfrm>
          <a:off x="108" y="878205"/>
          <a:ext cx="1296297" cy="1170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sng" kern="1200" dirty="0"/>
            <a:t>October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Share closeout report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Present to UPAC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kern="1200" dirty="0"/>
            <a:t>Form steering committee</a:t>
          </a:r>
          <a:endParaRPr lang="en-US" sz="1100" i="1" kern="1200" dirty="0"/>
        </a:p>
      </dsp:txBody>
      <dsp:txXfrm>
        <a:off x="57269" y="935366"/>
        <a:ext cx="1181975" cy="1056618"/>
      </dsp:txXfrm>
    </dsp:sp>
    <dsp:sp modelId="{3F999434-096D-4ABB-98FC-95E1B92109AC}">
      <dsp:nvSpPr>
        <dsp:cNvPr id="0" name=""/>
        <dsp:cNvSpPr/>
      </dsp:nvSpPr>
      <dsp:spPr>
        <a:xfrm>
          <a:off x="1512455" y="878205"/>
          <a:ext cx="1296297" cy="117094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November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Seek broad stakeholder input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Gather information</a:t>
          </a:r>
        </a:p>
      </dsp:txBody>
      <dsp:txXfrm>
        <a:off x="1569616" y="935366"/>
        <a:ext cx="1181975" cy="1056618"/>
      </dsp:txXfrm>
    </dsp:sp>
    <dsp:sp modelId="{807901CC-DB82-48C6-A9F0-3A56AAA35F43}">
      <dsp:nvSpPr>
        <dsp:cNvPr id="0" name=""/>
        <dsp:cNvSpPr/>
      </dsp:nvSpPr>
      <dsp:spPr>
        <a:xfrm>
          <a:off x="3024802" y="878205"/>
          <a:ext cx="1296297" cy="117094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December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kern="1200" dirty="0"/>
            <a:t>Seek broad stakeholder input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kern="1200" dirty="0"/>
            <a:t>Gather information</a:t>
          </a:r>
        </a:p>
      </dsp:txBody>
      <dsp:txXfrm>
        <a:off x="3081963" y="935366"/>
        <a:ext cx="1181975" cy="1056618"/>
      </dsp:txXfrm>
    </dsp:sp>
    <dsp:sp modelId="{EEB6E4BA-5428-4853-AE08-B0EF58107A47}">
      <dsp:nvSpPr>
        <dsp:cNvPr id="0" name=""/>
        <dsp:cNvSpPr/>
      </dsp:nvSpPr>
      <dsp:spPr>
        <a:xfrm>
          <a:off x="4537149" y="878205"/>
          <a:ext cx="1296297" cy="117094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January 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kern="1200" dirty="0"/>
            <a:t>Draft 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i="1" u="none" kern="1200" dirty="0"/>
        </a:p>
      </dsp:txBody>
      <dsp:txXfrm>
        <a:off x="4594310" y="935366"/>
        <a:ext cx="1181975" cy="1056618"/>
      </dsp:txXfrm>
    </dsp:sp>
    <dsp:sp modelId="{40B47885-0784-4D58-9FEE-9223EB0953C6}">
      <dsp:nvSpPr>
        <dsp:cNvPr id="0" name=""/>
        <dsp:cNvSpPr/>
      </dsp:nvSpPr>
      <dsp:spPr>
        <a:xfrm>
          <a:off x="6049497" y="878205"/>
          <a:ext cx="1296297" cy="117094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sng" kern="1200" dirty="0"/>
            <a:t>February 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kern="1200" dirty="0"/>
            <a:t>Share draft for broad stakeholder input</a:t>
          </a:r>
        </a:p>
      </dsp:txBody>
      <dsp:txXfrm>
        <a:off x="6106658" y="935366"/>
        <a:ext cx="1181975" cy="1056618"/>
      </dsp:txXfrm>
    </dsp:sp>
    <dsp:sp modelId="{0F50DA06-4F81-4EE3-A327-0F3EB87503AC}">
      <dsp:nvSpPr>
        <dsp:cNvPr id="0" name=""/>
        <dsp:cNvSpPr/>
      </dsp:nvSpPr>
      <dsp:spPr>
        <a:xfrm>
          <a:off x="7561844" y="878205"/>
          <a:ext cx="1296297" cy="11709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March/April 2024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kern="1200" dirty="0"/>
            <a:t>Revise and finalize plan</a:t>
          </a:r>
        </a:p>
      </dsp:txBody>
      <dsp:txXfrm>
        <a:off x="7619005" y="935366"/>
        <a:ext cx="1181975" cy="1056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AB2F5-4651-43FF-818C-31BE22C97FC1}">
      <dsp:nvSpPr>
        <dsp:cNvPr id="0" name=""/>
        <dsp:cNvSpPr/>
      </dsp:nvSpPr>
      <dsp:spPr>
        <a:xfrm>
          <a:off x="339047" y="365339"/>
          <a:ext cx="2776304" cy="2776304"/>
        </a:xfrm>
        <a:prstGeom prst="circularArrow">
          <a:avLst>
            <a:gd name="adj1" fmla="val 5544"/>
            <a:gd name="adj2" fmla="val 330680"/>
            <a:gd name="adj3" fmla="val 13950375"/>
            <a:gd name="adj4" fmla="val 1728068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DACAF-2142-4115-8573-FDB725576BD7}">
      <dsp:nvSpPr>
        <dsp:cNvPr id="0" name=""/>
        <dsp:cNvSpPr/>
      </dsp:nvSpPr>
      <dsp:spPr>
        <a:xfrm>
          <a:off x="1126728" y="378318"/>
          <a:ext cx="1200943" cy="6004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Recognizes funding realities</a:t>
          </a:r>
        </a:p>
      </dsp:txBody>
      <dsp:txXfrm>
        <a:off x="1156041" y="407631"/>
        <a:ext cx="1142317" cy="541845"/>
      </dsp:txXfrm>
    </dsp:sp>
    <dsp:sp modelId="{76CB33FD-F161-4347-8C37-C59F84904299}">
      <dsp:nvSpPr>
        <dsp:cNvPr id="0" name=""/>
        <dsp:cNvSpPr/>
      </dsp:nvSpPr>
      <dsp:spPr>
        <a:xfrm>
          <a:off x="2252707" y="1196390"/>
          <a:ext cx="1200943" cy="600471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Strengthens program evaluation</a:t>
          </a:r>
        </a:p>
      </dsp:txBody>
      <dsp:txXfrm>
        <a:off x="2282020" y="1225703"/>
        <a:ext cx="1142317" cy="541845"/>
      </dsp:txXfrm>
    </dsp:sp>
    <dsp:sp modelId="{6C2F32B2-F3B7-4086-8FED-254D6F3A21F7}">
      <dsp:nvSpPr>
        <dsp:cNvPr id="0" name=""/>
        <dsp:cNvSpPr/>
      </dsp:nvSpPr>
      <dsp:spPr>
        <a:xfrm>
          <a:off x="1822621" y="2520059"/>
          <a:ext cx="1200943" cy="60047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Employs integrated institutional effectiveness</a:t>
          </a:r>
        </a:p>
      </dsp:txBody>
      <dsp:txXfrm>
        <a:off x="1851934" y="2549372"/>
        <a:ext cx="1142317" cy="541845"/>
      </dsp:txXfrm>
    </dsp:sp>
    <dsp:sp modelId="{B5ABB9B5-BD28-447C-B3D0-94D752354350}">
      <dsp:nvSpPr>
        <dsp:cNvPr id="0" name=""/>
        <dsp:cNvSpPr/>
      </dsp:nvSpPr>
      <dsp:spPr>
        <a:xfrm>
          <a:off x="430834" y="2520059"/>
          <a:ext cx="1200943" cy="600471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Mitigates curriculum overlap &amp; duplication</a:t>
          </a:r>
        </a:p>
      </dsp:txBody>
      <dsp:txXfrm>
        <a:off x="460147" y="2549372"/>
        <a:ext cx="1142317" cy="541845"/>
      </dsp:txXfrm>
    </dsp:sp>
    <dsp:sp modelId="{63B9D46F-1F1B-4B45-95F8-F164997F2DA4}">
      <dsp:nvSpPr>
        <dsp:cNvPr id="0" name=""/>
        <dsp:cNvSpPr/>
      </dsp:nvSpPr>
      <dsp:spPr>
        <a:xfrm>
          <a:off x="748" y="1196390"/>
          <a:ext cx="1200943" cy="60047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Creates opportunities for curricular innovation &amp; synergy</a:t>
          </a:r>
        </a:p>
      </dsp:txBody>
      <dsp:txXfrm>
        <a:off x="30061" y="1225703"/>
        <a:ext cx="1142317" cy="541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3803320"/>
            <a:ext cx="7165474" cy="668421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Title of my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42" y="4513330"/>
            <a:ext cx="4097337" cy="4492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of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81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049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947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4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4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63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/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3752516" cy="264519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25737" y="1458914"/>
            <a:ext cx="3732463" cy="26451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948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6685" y="929112"/>
            <a:ext cx="6537157" cy="295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6685" y="3936934"/>
            <a:ext cx="6537157" cy="407801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7B7D7D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 dirty="0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57486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6685" y="929112"/>
            <a:ext cx="6537157" cy="295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6685" y="3936934"/>
            <a:ext cx="6537157" cy="407801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 dirty="0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09307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0946"/>
            <a:ext cx="8229600" cy="52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6" r:id="rId5"/>
    <p:sldLayoutId id="2147483655" r:id="rId6"/>
    <p:sldLayoutId id="2147483657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Lucida Grand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uvu.edu/institutional-assessment/index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uvu.edu/institutional-assessment/planning/about-upac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u.edu/institutional-assessment/planning/institutional-planning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 Affairs Town Hall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i="1" dirty="0"/>
              <a:t>September 13, 2023</a:t>
            </a:r>
          </a:p>
        </p:txBody>
      </p:sp>
    </p:spTree>
    <p:extLst>
      <p:ext uri="{BB962C8B-B14F-4D97-AF65-F5344CB8AC3E}">
        <p14:creationId xmlns:p14="http://schemas.microsoft.com/office/powerpoint/2010/main" val="794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37AE7-8941-C79F-E20A-88A6E2B7A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1495" y="248172"/>
            <a:ext cx="3685309" cy="40587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&amp; Why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33691-CD17-5614-7DE2-559A58182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" y="1285730"/>
            <a:ext cx="5124450" cy="3609597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Horizon Document will be the university’s strategic plan for academic programming through 2030.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Partnership with Division of Academic Affairs and Division of Finance and Auxiliary Services.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Preparation efforts began in April 2023 with support from BIRS and the Budget Office.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Subsequent conversations held with academic leadership: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Provost &amp; Dean’s Retreat – June 14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Woodbury School of Business – July 7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Smith College of Engineering &amp; Technology – July 10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College of Science – July 20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School of the Arts – August 8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College of Humanities and Social Sciences – August 10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College of Health and Public Service – August 29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School of Education – September 7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8216DD-4F22-B00C-F4E2-88BC0CE19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48333"/>
              </p:ext>
            </p:extLst>
          </p:nvPr>
        </p:nvGraphicFramePr>
        <p:xfrm>
          <a:off x="5473700" y="990600"/>
          <a:ext cx="3454400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36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D16F3-36BE-BF5B-E576-5C70F7B3F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6123"/>
            <a:ext cx="7772400" cy="551928"/>
          </a:xfrm>
        </p:spPr>
        <p:txBody>
          <a:bodyPr/>
          <a:lstStyle/>
          <a:p>
            <a:r>
              <a:rPr lang="en-US" dirty="0"/>
              <a:t>Horizon Document Task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FA6E66-D02E-5E7B-FCB0-97C74C2B8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05" y="1230799"/>
            <a:ext cx="8610600" cy="37020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Preparation</a:t>
            </a:r>
          </a:p>
          <a:p>
            <a:endParaRPr lang="en-US" sz="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Schools/colleges have data and information: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List of active programs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Cost per departmental full-time equivalent (DFTE) for the past 7 years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Data tables with faculty and student information for the past 7 years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List of active courses not taught for two years since Summer 2023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List of courses with credit ratio issues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457200" indent="-285750">
              <a:buFont typeface="Wingdings" panose="05000000000000000000" pitchFamily="2" charset="2"/>
              <a:buChar char="§"/>
            </a:pPr>
            <a:endParaRPr lang="en-US" sz="500" dirty="0"/>
          </a:p>
          <a:p>
            <a:r>
              <a:rPr lang="en-US" b="1" dirty="0"/>
              <a:t>Step 1</a:t>
            </a:r>
          </a:p>
          <a:p>
            <a:endParaRPr lang="en-US" sz="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Faculty will review all data and information for their respective programs and select a desired action: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Grow (+) Increase resources to grow enrollments, retention, and completions.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Sustain (~) Sustain at current level.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Stop (-) Sunset with a teach-out plan.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Restructure (&gt;) Complete a major restructuring (&gt; 25% change).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Modify (&lt;) Complete minimal curricular adjustments (&lt; 25% change).</a:t>
            </a:r>
          </a:p>
          <a:p>
            <a:pPr marL="171450"/>
            <a:endParaRPr lang="en-US" sz="600" dirty="0"/>
          </a:p>
          <a:p>
            <a:pPr marL="171450"/>
            <a:endParaRPr lang="en-US" sz="600" dirty="0"/>
          </a:p>
          <a:p>
            <a:r>
              <a:rPr lang="en-US" b="1" dirty="0"/>
              <a:t>Step 2</a:t>
            </a:r>
          </a:p>
          <a:p>
            <a:endParaRPr lang="en-US" sz="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Faculty will prioritize desired actions for each program and identify the appropriate academic year to begin the desired action.</a:t>
            </a:r>
          </a:p>
          <a:p>
            <a:pPr marL="171450"/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25B10D8-CF96-DD6C-15CD-9924B0DAA0D5}"/>
              </a:ext>
            </a:extLst>
          </p:cNvPr>
          <p:cNvSpPr/>
          <p:nvPr/>
        </p:nvSpPr>
        <p:spPr>
          <a:xfrm>
            <a:off x="6705600" y="1130300"/>
            <a:ext cx="2139950" cy="8255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Target Completion: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April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F14E3-6FDE-BBB6-E764-92F33D52180D}"/>
              </a:ext>
            </a:extLst>
          </p:cNvPr>
          <p:cNvSpPr txBox="1"/>
          <p:nvPr/>
        </p:nvSpPr>
        <p:spPr>
          <a:xfrm>
            <a:off x="685800" y="4613564"/>
            <a:ext cx="688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B7D7D"/>
                </a:solidFill>
              </a:rPr>
              <a:t>Needed Time  |  Helpful Resources  |  Check Ins</a:t>
            </a:r>
          </a:p>
        </p:txBody>
      </p:sp>
    </p:spTree>
    <p:extLst>
      <p:ext uri="{BB962C8B-B14F-4D97-AF65-F5344CB8AC3E}">
        <p14:creationId xmlns:p14="http://schemas.microsoft.com/office/powerpoint/2010/main" val="316158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4F3E-F9B8-328F-CA4B-5E151C6A5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782" y="442385"/>
            <a:ext cx="4675909" cy="447442"/>
          </a:xfrm>
        </p:spPr>
        <p:txBody>
          <a:bodyPr>
            <a:normAutofit fontScale="90000"/>
          </a:bodyPr>
          <a:lstStyle/>
          <a:p>
            <a:r>
              <a:rPr lang="en-US" dirty="0"/>
              <a:t>At the Same Time . . 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BDA0-529F-1857-7333-5265A101B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3150" y="1611312"/>
            <a:ext cx="4089400" cy="2645193"/>
          </a:xfrm>
        </p:spPr>
        <p:txBody>
          <a:bodyPr/>
          <a:lstStyle/>
          <a:p>
            <a:pPr algn="ctr"/>
            <a:r>
              <a:rPr lang="en-US" b="1" dirty="0"/>
              <a:t>Revamping Curriculum Workflow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Execute internal workflow more effectively and efficiently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Connects to Academic Master Plan &amp; Horizon Document efforts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Strengthens proposals for courses and programs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Assures a more robust curriculum inventory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92790B-44A0-F154-C593-035B0E432CC8}"/>
              </a:ext>
            </a:extLst>
          </p:cNvPr>
          <p:cNvSpPr txBox="1">
            <a:spLocks/>
          </p:cNvSpPr>
          <p:nvPr/>
        </p:nvSpPr>
        <p:spPr>
          <a:xfrm>
            <a:off x="381000" y="1611311"/>
            <a:ext cx="3987466" cy="2645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rgbClr val="7B7D7D"/>
                </a:solidFill>
                <a:latin typeface="Lucida Grand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Upgrading Gray Associates Software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Academic Program Evaluation (PES) Markets + PES Economics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Detailed financial scorecard for each program &amp; course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Revenue, direct instructional costs, contribution margin, student and credit hour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Office of IEAAA, BIRS, Budget Office, &amp; People &amp; Culture</a:t>
            </a:r>
          </a:p>
        </p:txBody>
      </p:sp>
    </p:spTree>
    <p:extLst>
      <p:ext uri="{BB962C8B-B14F-4D97-AF65-F5344CB8AC3E}">
        <p14:creationId xmlns:p14="http://schemas.microsoft.com/office/powerpoint/2010/main" val="343286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EB437687-0C89-6C80-54DC-2846AFEA7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4" r="1" b="5619"/>
          <a:stretch/>
        </p:blipFill>
        <p:spPr>
          <a:xfrm>
            <a:off x="1276685" y="929112"/>
            <a:ext cx="6537157" cy="2954350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9F013FE-EF38-A4F3-0C3B-7D5905B58C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685" y="3936934"/>
            <a:ext cx="6537157" cy="407801"/>
          </a:xfrm>
        </p:spPr>
        <p:txBody>
          <a:bodyPr/>
          <a:lstStyle/>
          <a:p>
            <a:r>
              <a:rPr lang="en-US" b="1" i="1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30807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 Master Plan</a:t>
            </a:r>
          </a:p>
        </p:txBody>
      </p:sp>
    </p:spTree>
    <p:extLst>
      <p:ext uri="{BB962C8B-B14F-4D97-AF65-F5344CB8AC3E}">
        <p14:creationId xmlns:p14="http://schemas.microsoft.com/office/powerpoint/2010/main" val="39698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Update for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458913"/>
            <a:ext cx="3752516" cy="322392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Fall 2022</a:t>
            </a:r>
            <a:r>
              <a:rPr lang="en-US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Institutional accreditation and planning shifted to the Academic Programs and Assessment in the Academic Affairs Division</a:t>
            </a:r>
          </a:p>
          <a:p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Creation of the Office of Institutional Effectiveness, Accreditation, and Academic Assessment (IEAAA)</a:t>
            </a:r>
          </a:p>
          <a:p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Responsible for University Planning Advisory Committee (UPAC)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7B7D7D"/>
                </a:solidFill>
              </a:rPr>
              <a:t>Defined by UVU Policy 102 as a university governance c</a:t>
            </a:r>
            <a:r>
              <a:rPr lang="en-US" sz="1400" dirty="0"/>
              <a:t>ommittee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400" dirty="0"/>
              <a:t>Executive Steward: Wayne Vaught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400" dirty="0"/>
              <a:t>Co-Chairs: Laurie Sharp &amp; Francine Jensen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C9F078-CD9A-9002-94A0-BBE0D23D1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552877"/>
              </p:ext>
            </p:extLst>
          </p:nvPr>
        </p:nvGraphicFramePr>
        <p:xfrm>
          <a:off x="4572000" y="1352759"/>
          <a:ext cx="4006850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615982-C587-9ACF-E11A-15A5744E4443}"/>
              </a:ext>
            </a:extLst>
          </p:cNvPr>
          <p:cNvSpPr txBox="1"/>
          <p:nvPr/>
        </p:nvSpPr>
        <p:spPr>
          <a:xfrm>
            <a:off x="5188527" y="4301836"/>
            <a:ext cx="277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7"/>
              </a:rPr>
              <a:t>Office of IEAAA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30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0" y="124609"/>
            <a:ext cx="7772400" cy="463028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University-Level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3AFC-1AE8-03E3-9A4A-07EDB6117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" y="729077"/>
            <a:ext cx="7683500" cy="80168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275D38"/>
                </a:solidFill>
                <a:effectLst/>
                <a:latin typeface="Rajdhani"/>
              </a:rPr>
              <a:t>UPAC Charge</a:t>
            </a:r>
          </a:p>
          <a:p>
            <a:pPr algn="l"/>
            <a:r>
              <a:rPr lang="en-US" sz="1400" b="0" i="1" dirty="0">
                <a:solidFill>
                  <a:srgbClr val="292929"/>
                </a:solidFill>
                <a:effectLst/>
                <a:latin typeface="Lato" panose="020F0502020204030203" pitchFamily="34" charset="0"/>
              </a:rPr>
              <a:t>Under the direction of the President, the University Planning Advisory Committee (UPAC) serves in an advisory capacity to the President and the President’s Cabinet on university-level planning matters.</a:t>
            </a: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3DE13A-ED4C-E5A4-B5BB-C8BF428FB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870513"/>
              </p:ext>
            </p:extLst>
          </p:nvPr>
        </p:nvGraphicFramePr>
        <p:xfrm>
          <a:off x="82550" y="1530088"/>
          <a:ext cx="8813800" cy="30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0B797A22-8618-1246-623D-3925D2A58951}"/>
              </a:ext>
            </a:extLst>
          </p:cNvPr>
          <p:cNvSpPr/>
          <p:nvPr/>
        </p:nvSpPr>
        <p:spPr>
          <a:xfrm>
            <a:off x="5092700" y="3873500"/>
            <a:ext cx="266700" cy="605631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8DD74-8F13-A4EF-955E-5AD20817F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307" y="3819668"/>
            <a:ext cx="37798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865" y="67324"/>
            <a:ext cx="6527800" cy="706476"/>
          </a:xfrm>
        </p:spPr>
        <p:txBody>
          <a:bodyPr>
            <a:normAutofit fontScale="90000"/>
          </a:bodyPr>
          <a:lstStyle/>
          <a:p>
            <a:r>
              <a:rPr lang="en-US" dirty="0"/>
              <a:t>Spring 2023:</a:t>
            </a:r>
            <a:br>
              <a:rPr lang="en-US" dirty="0"/>
            </a:br>
            <a:r>
              <a:rPr lang="en-US" dirty="0"/>
              <a:t>Integrated Institutional Effectiveness</a:t>
            </a:r>
          </a:p>
        </p:txBody>
      </p:sp>
      <p:pic>
        <p:nvPicPr>
          <p:cNvPr id="15" name="Picture 14" descr="A close-up of a document&#10;&#10;Description automatically generated">
            <a:extLst>
              <a:ext uri="{FF2B5EF4-FFF2-40B4-BE49-F238E27FC236}">
                <a16:creationId xmlns:a16="http://schemas.microsoft.com/office/drawing/2014/main" id="{1F324AB6-5C85-AD08-CAEE-591759460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3" y="1178443"/>
            <a:ext cx="2939714" cy="3767684"/>
          </a:xfrm>
          <a:prstGeom prst="rect">
            <a:avLst/>
          </a:prstGeom>
        </p:spPr>
      </p:pic>
      <p:pic>
        <p:nvPicPr>
          <p:cNvPr id="17" name="Picture 16" descr="A diagram of a government&#10;&#10;Description automatically generated">
            <a:extLst>
              <a:ext uri="{FF2B5EF4-FFF2-40B4-BE49-F238E27FC236}">
                <a16:creationId xmlns:a16="http://schemas.microsoft.com/office/drawing/2014/main" id="{6B8B1D90-86A4-4615-072B-D27437DA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2" y="1058556"/>
            <a:ext cx="3811463" cy="2926080"/>
          </a:xfrm>
          <a:prstGeom prst="rect">
            <a:avLst/>
          </a:prstGeom>
        </p:spPr>
      </p:pic>
      <p:pic>
        <p:nvPicPr>
          <p:cNvPr id="19" name="Picture 1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2E89B47-99CB-6B57-944D-99D73A024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815" y="4239650"/>
            <a:ext cx="4787900" cy="7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49239" y="4473343"/>
            <a:ext cx="6537157" cy="407801"/>
          </a:xfrm>
        </p:spPr>
        <p:txBody>
          <a:bodyPr/>
          <a:lstStyle/>
          <a:p>
            <a:r>
              <a:rPr lang="en-US" dirty="0">
                <a:hlinkClick r:id="rId2"/>
              </a:rPr>
              <a:t>2022-2023 Strategy Maps for Planning</a:t>
            </a:r>
            <a:endParaRPr lang="en-US" dirty="0"/>
          </a:p>
        </p:txBody>
      </p:sp>
      <p:pic>
        <p:nvPicPr>
          <p:cNvPr id="7" name="Picture 6" descr="Several different colored boxes&#10;&#10;Description automatically generated">
            <a:extLst>
              <a:ext uri="{FF2B5EF4-FFF2-40B4-BE49-F238E27FC236}">
                <a16:creationId xmlns:a16="http://schemas.microsoft.com/office/drawing/2014/main" id="{2AB7FF22-B2C2-92A6-E2AB-BD1C0DD1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35636" cy="4416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08B13-C7BF-1252-30F8-A45DC72B1CAD}"/>
              </a:ext>
            </a:extLst>
          </p:cNvPr>
          <p:cNvSpPr txBox="1"/>
          <p:nvPr/>
        </p:nvSpPr>
        <p:spPr>
          <a:xfrm>
            <a:off x="8453735" y="555867"/>
            <a:ext cx="461665" cy="33043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i="1" dirty="0"/>
              <a:t>Example Developed by UPAC</a:t>
            </a:r>
          </a:p>
        </p:txBody>
      </p:sp>
    </p:spTree>
    <p:extLst>
      <p:ext uri="{BB962C8B-B14F-4D97-AF65-F5344CB8AC3E}">
        <p14:creationId xmlns:p14="http://schemas.microsoft.com/office/powerpoint/2010/main" val="389369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7A53B2-797F-0F05-0D6C-3D38460D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807" y="145870"/>
            <a:ext cx="4752109" cy="887089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Master Plan 2018: </a:t>
            </a:r>
            <a:br>
              <a:rPr lang="en-US" dirty="0"/>
            </a:br>
            <a:r>
              <a:rPr lang="en-US" dirty="0"/>
              <a:t>Goal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1BDAB7-2B4C-D6F7-2CAC-77BED1299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32" y="1272046"/>
            <a:ext cx="5518150" cy="340790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Goal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1:</a:t>
            </a:r>
            <a:r>
              <a:rPr lang="en-US" sz="18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As</a:t>
            </a:r>
            <a:r>
              <a:rPr lang="en-US" sz="18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</a:t>
            </a:r>
            <a:r>
              <a:rPr lang="en-US" sz="18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open</a:t>
            </a:r>
            <a:r>
              <a:rPr lang="en-US" sz="18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admission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comprehensive</a:t>
            </a:r>
            <a:r>
              <a:rPr lang="en-US" sz="1800" spc="7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community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college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and university,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UVU</a:t>
            </a:r>
            <a:r>
              <a:rPr lang="en-US" sz="18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meets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region's</a:t>
            </a:r>
            <a:r>
              <a:rPr lang="en-US" sz="1800" spc="-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diverse educational needs.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 2:</a:t>
            </a:r>
            <a:r>
              <a:rPr lang="en-US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Faculty, in collaboration</a:t>
            </a:r>
            <a:r>
              <a:rPr lang="en-US" sz="1800" spc="17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staff and administrators, take collective responsibility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student success.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 3:</a:t>
            </a:r>
            <a:r>
              <a:rPr lang="en-US" sz="18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education empowers students with</a:t>
            </a:r>
            <a:r>
              <a:rPr lang="en-US" sz="18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foundational knowledge and skills for advanced study, the workplace,</a:t>
            </a:r>
            <a:r>
              <a:rPr lang="en-US" sz="1800" spc="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life in</a:t>
            </a:r>
            <a:r>
              <a:rPr lang="en-US" sz="1800" spc="-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wider world.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 4: Programs are designed and</a:t>
            </a:r>
            <a:r>
              <a:rPr lang="en-US" sz="18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implemented to provide integrated support, opportunities and pathways for student success.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Goal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5:</a:t>
            </a:r>
            <a:r>
              <a:rPr lang="en-US" sz="1800" spc="-7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UVU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engages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with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community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addressing</a:t>
            </a:r>
            <a:r>
              <a:rPr lang="en-US" sz="1800" spc="-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regional</a:t>
            </a:r>
            <a:r>
              <a:rPr lang="en-US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opportunities</a:t>
            </a:r>
            <a:r>
              <a:rPr lang="en-US" sz="18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and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challenges</a:t>
            </a:r>
            <a:r>
              <a:rPr lang="en-US" sz="1800" spc="-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context.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 6:</a:t>
            </a:r>
            <a:r>
              <a:rPr lang="en-US" sz="18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UVU seeks and maintains adequate resources and capacity to</a:t>
            </a:r>
            <a:r>
              <a:rPr lang="en-US" sz="1800" spc="1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sustainably achieve academic </a:t>
            </a:r>
            <a:r>
              <a:rPr lang="en-US" sz="18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A white cover with green text&#10;&#10;Description automatically generated">
            <a:extLst>
              <a:ext uri="{FF2B5EF4-FFF2-40B4-BE49-F238E27FC236}">
                <a16:creationId xmlns:a16="http://schemas.microsoft.com/office/drawing/2014/main" id="{BF430AD8-07D8-118E-4C93-3B9A7DB2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907" y="1272046"/>
            <a:ext cx="2472743" cy="293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B2D91-2451-BEA5-ECA4-7953FF9002F7}"/>
              </a:ext>
            </a:extLst>
          </p:cNvPr>
          <p:cNvSpPr txBox="1"/>
          <p:nvPr/>
        </p:nvSpPr>
        <p:spPr>
          <a:xfrm>
            <a:off x="6213764" y="4488826"/>
            <a:ext cx="193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3"/>
              </a:rPr>
              <a:t>Academic Master Plan 2018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3863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C056B-F55D-5503-5482-7F1E0A22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8272" y="240092"/>
            <a:ext cx="4966855" cy="539228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Master Plan Timeline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C8F5D5A-94A9-A92A-9F22-42B81E4AF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003763"/>
              </p:ext>
            </p:extLst>
          </p:nvPr>
        </p:nvGraphicFramePr>
        <p:xfrm>
          <a:off x="146050" y="779320"/>
          <a:ext cx="8858250" cy="292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2ADB6E-B676-ADE9-F662-1D1BCE116964}"/>
              </a:ext>
            </a:extLst>
          </p:cNvPr>
          <p:cNvSpPr txBox="1"/>
          <p:nvPr/>
        </p:nvSpPr>
        <p:spPr>
          <a:xfrm>
            <a:off x="204352" y="3121894"/>
            <a:ext cx="6542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 public-facing webpage on the Academic Affairs site will be developed and contain: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i="1" dirty="0"/>
              <a:t>Academic Master Plan 2018 closeout report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i="1" dirty="0"/>
              <a:t>Academic Master Plan Steering Committee information (i.e., members, agendas, minutes)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i="1" dirty="0"/>
              <a:t>Academic Master Plan timeline with progress updates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i="1" dirty="0"/>
              <a:t>Academic Master Plan presentations and drafts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i="1" dirty="0"/>
              <a:t>Feedback 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293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Horizon Document</a:t>
            </a:r>
          </a:p>
        </p:txBody>
      </p:sp>
    </p:spTree>
    <p:extLst>
      <p:ext uri="{BB962C8B-B14F-4D97-AF65-F5344CB8AC3E}">
        <p14:creationId xmlns:p14="http://schemas.microsoft.com/office/powerpoint/2010/main" val="209936882"/>
      </p:ext>
    </p:extLst>
  </p:cSld>
  <p:clrMapOvr>
    <a:masterClrMapping/>
  </p:clrMapOvr>
</p:sld>
</file>

<file path=ppt/theme/theme1.xml><?xml version="1.0" encoding="utf-8"?>
<a:theme xmlns:a="http://schemas.openxmlformats.org/drawingml/2006/main" name="UVU Gree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presentation_uvu-classic_fancy-green</Template>
  <TotalTime>169</TotalTime>
  <Words>797</Words>
  <Application>Microsoft Office PowerPoint</Application>
  <PresentationFormat>On-screen Show (16:9)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Lato</vt:lpstr>
      <vt:lpstr>Lucida Grande</vt:lpstr>
      <vt:lpstr>Rajdhani</vt:lpstr>
      <vt:lpstr>Times New Roman</vt:lpstr>
      <vt:lpstr>Wingdings</vt:lpstr>
      <vt:lpstr>UVU Green Template</vt:lpstr>
      <vt:lpstr>Academic Affairs Town Hall</vt:lpstr>
      <vt:lpstr>Academic Master Plan</vt:lpstr>
      <vt:lpstr>Quick Update for Planning</vt:lpstr>
      <vt:lpstr>University-Level Planning</vt:lpstr>
      <vt:lpstr>Spring 2023: Integrated Institutional Effectiveness</vt:lpstr>
      <vt:lpstr>PowerPoint Presentation</vt:lpstr>
      <vt:lpstr>Academic Master Plan 2018:  Goal Overview</vt:lpstr>
      <vt:lpstr>Academic Master Plan Timeline</vt:lpstr>
      <vt:lpstr>Horizon Document</vt:lpstr>
      <vt:lpstr>What &amp; Why</vt:lpstr>
      <vt:lpstr>Horizon Document Task</vt:lpstr>
      <vt:lpstr>At the Same Time . . 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Sharp</dc:creator>
  <cp:lastModifiedBy>Laurie Sharp</cp:lastModifiedBy>
  <cp:revision>16</cp:revision>
  <dcterms:created xsi:type="dcterms:W3CDTF">2023-09-13T09:45:57Z</dcterms:created>
  <dcterms:modified xsi:type="dcterms:W3CDTF">2023-09-13T13:57:00Z</dcterms:modified>
</cp:coreProperties>
</file>