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63" r:id="rId5"/>
    <p:sldId id="2146850072" r:id="rId6"/>
    <p:sldId id="2147172235" r:id="rId7"/>
    <p:sldId id="261" r:id="rId8"/>
    <p:sldId id="2146850063" r:id="rId9"/>
    <p:sldId id="2146849999" r:id="rId10"/>
    <p:sldId id="2147172242" r:id="rId11"/>
    <p:sldId id="2147172243" r:id="rId12"/>
    <p:sldId id="2147172244" r:id="rId13"/>
    <p:sldId id="2147172241" r:id="rId14"/>
    <p:sldId id="214685002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D5351D-A7B3-0ECA-E537-D27654D0BFBC}" name="Jim Mortensen" initials="JM" userId="S::10693651@uvu.edu::26e9b557-72ff-42a7-ba2f-8c889eade4c4" providerId="AD"/>
  <p188:author id="{9F4AB31F-5720-B30F-4081-25F1063B1E59}" name="Dawn Gross" initials="DG" userId="S::10943763@uvu.edu::36a34129-715b-4025-b495-b63df181c381" providerId="AD"/>
  <p188:author id="{5BF6EF4F-7024-21F6-CBB8-4E3EDA4A1B3D}" name="Astrid Tuminez" initials="AT" userId="S::10870810@uvu.edu::46f6d4f1-fa9d-4ea1-9be3-075b4578e73d" providerId="AD"/>
  <p188:author id="{D9E86066-E728-9C4F-A88C-1F471C226380}" name="Wayne Vaught" initials="WV" userId="S::10890769@uvu.edu::bf6e7bec-ff6d-4938-b061-286fd96bb912" providerId="AD"/>
  <p188:author id="{C46EC8B1-CC6A-6740-A723-FBB98ED9A329}" name="Laurie Sharp" initials="LS" userId="S::11004818@uvu.edu::6bb8c631-8aa6-49b6-bf15-2f39e849ad0a" providerId="AD"/>
  <p188:author id="{D31D9DEA-0B7A-58B2-C41A-792195D90CA4}" name="Steve Anderson" initials="" userId="S::10437192@uvu.edu::9f317e25-93e6-400e-95a5-20e9c83428f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6E96D"/>
    <a:srgbClr val="144629"/>
    <a:srgbClr val="00843D"/>
    <a:srgbClr val="6D0020"/>
    <a:srgbClr val="F4791F"/>
    <a:srgbClr val="4AA2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446FA9-CCD9-4375-9EED-1AF84E1F4D49}" v="1560" dt="2025-02-12T12:43:13.0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614" y="15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e Sharp" userId="6bb8c631-8aa6-49b6-bf15-2f39e849ad0a" providerId="ADAL" clId="{C1446FA9-CCD9-4375-9EED-1AF84E1F4D49}"/>
    <pc:docChg chg="undo redo custSel addSld delSld modSld sldOrd delMainMaster">
      <pc:chgData name="Laurie Sharp" userId="6bb8c631-8aa6-49b6-bf15-2f39e849ad0a" providerId="ADAL" clId="{C1446FA9-CCD9-4375-9EED-1AF84E1F4D49}" dt="2025-02-12T12:43:44.627" v="3175" actId="20577"/>
      <pc:docMkLst>
        <pc:docMk/>
      </pc:docMkLst>
      <pc:sldChg chg="del">
        <pc:chgData name="Laurie Sharp" userId="6bb8c631-8aa6-49b6-bf15-2f39e849ad0a" providerId="ADAL" clId="{C1446FA9-CCD9-4375-9EED-1AF84E1F4D49}" dt="2025-02-12T10:47:18.367" v="4" actId="2696"/>
        <pc:sldMkLst>
          <pc:docMk/>
          <pc:sldMk cId="3466826561" sldId="257"/>
        </pc:sldMkLst>
      </pc:sldChg>
      <pc:sldChg chg="del">
        <pc:chgData name="Laurie Sharp" userId="6bb8c631-8aa6-49b6-bf15-2f39e849ad0a" providerId="ADAL" clId="{C1446FA9-CCD9-4375-9EED-1AF84E1F4D49}" dt="2025-02-12T11:59:46.718" v="2205" actId="2696"/>
        <pc:sldMkLst>
          <pc:docMk/>
          <pc:sldMk cId="0" sldId="260"/>
        </pc:sldMkLst>
      </pc:sldChg>
      <pc:sldChg chg="addSp delSp modSp mod ord modNotesTx">
        <pc:chgData name="Laurie Sharp" userId="6bb8c631-8aa6-49b6-bf15-2f39e849ad0a" providerId="ADAL" clId="{C1446FA9-CCD9-4375-9EED-1AF84E1F4D49}" dt="2025-02-12T11:40:06.506" v="1925" actId="21"/>
        <pc:sldMkLst>
          <pc:docMk/>
          <pc:sldMk cId="611497338" sldId="261"/>
        </pc:sldMkLst>
        <pc:spChg chg="mod">
          <ac:chgData name="Laurie Sharp" userId="6bb8c631-8aa6-49b6-bf15-2f39e849ad0a" providerId="ADAL" clId="{C1446FA9-CCD9-4375-9EED-1AF84E1F4D49}" dt="2025-02-12T11:31:03.969" v="1695" actId="20577"/>
          <ac:spMkLst>
            <pc:docMk/>
            <pc:sldMk cId="611497338" sldId="261"/>
            <ac:spMk id="27" creationId="{00000000-0000-0000-0000-000000000000}"/>
          </ac:spMkLst>
        </pc:spChg>
        <pc:spChg chg="del">
          <ac:chgData name="Laurie Sharp" userId="6bb8c631-8aa6-49b6-bf15-2f39e849ad0a" providerId="ADAL" clId="{C1446FA9-CCD9-4375-9EED-1AF84E1F4D49}" dt="2025-02-12T11:35:54.769" v="1812" actId="21"/>
          <ac:spMkLst>
            <pc:docMk/>
            <pc:sldMk cId="611497338" sldId="261"/>
            <ac:spMk id="29" creationId="{00000000-0000-0000-0000-000000000000}"/>
          </ac:spMkLst>
        </pc:spChg>
        <pc:spChg chg="del">
          <ac:chgData name="Laurie Sharp" userId="6bb8c631-8aa6-49b6-bf15-2f39e849ad0a" providerId="ADAL" clId="{C1446FA9-CCD9-4375-9EED-1AF84E1F4D49}" dt="2025-02-12T11:34:33.097" v="1730" actId="21"/>
          <ac:spMkLst>
            <pc:docMk/>
            <pc:sldMk cId="611497338" sldId="261"/>
            <ac:spMk id="31" creationId="{00000000-0000-0000-0000-000000000000}"/>
          </ac:spMkLst>
        </pc:spChg>
        <pc:spChg chg="del">
          <ac:chgData name="Laurie Sharp" userId="6bb8c631-8aa6-49b6-bf15-2f39e849ad0a" providerId="ADAL" clId="{C1446FA9-CCD9-4375-9EED-1AF84E1F4D49}" dt="2025-02-12T11:35:07.358" v="1732" actId="21"/>
          <ac:spMkLst>
            <pc:docMk/>
            <pc:sldMk cId="611497338" sldId="261"/>
            <ac:spMk id="33" creationId="{00000000-0000-0000-0000-000000000000}"/>
          </ac:spMkLst>
        </pc:spChg>
        <pc:spChg chg="del mod">
          <ac:chgData name="Laurie Sharp" userId="6bb8c631-8aa6-49b6-bf15-2f39e849ad0a" providerId="ADAL" clId="{C1446FA9-CCD9-4375-9EED-1AF84E1F4D49}" dt="2025-02-12T11:34:07.119" v="1725" actId="21"/>
          <ac:spMkLst>
            <pc:docMk/>
            <pc:sldMk cId="611497338" sldId="261"/>
            <ac:spMk id="35" creationId="{00000000-0000-0000-0000-000000000000}"/>
          </ac:spMkLst>
        </pc:spChg>
        <pc:spChg chg="del">
          <ac:chgData name="Laurie Sharp" userId="6bb8c631-8aa6-49b6-bf15-2f39e849ad0a" providerId="ADAL" clId="{C1446FA9-CCD9-4375-9EED-1AF84E1F4D49}" dt="2025-02-12T11:31:08.231" v="1696" actId="21"/>
          <ac:spMkLst>
            <pc:docMk/>
            <pc:sldMk cId="611497338" sldId="261"/>
            <ac:spMk id="40" creationId="{00000000-0000-0000-0000-000000000000}"/>
          </ac:spMkLst>
        </pc:spChg>
        <pc:spChg chg="mod">
          <ac:chgData name="Laurie Sharp" userId="6bb8c631-8aa6-49b6-bf15-2f39e849ad0a" providerId="ADAL" clId="{C1446FA9-CCD9-4375-9EED-1AF84E1F4D49}" dt="2025-02-12T11:31:28.208" v="1710" actId="20577"/>
          <ac:spMkLst>
            <pc:docMk/>
            <pc:sldMk cId="611497338" sldId="261"/>
            <ac:spMk id="56" creationId="{74D83024-1F89-C46E-107E-E4F3B12DE3CC}"/>
          </ac:spMkLst>
        </pc:spChg>
        <pc:spChg chg="mod">
          <ac:chgData name="Laurie Sharp" userId="6bb8c631-8aa6-49b6-bf15-2f39e849ad0a" providerId="ADAL" clId="{C1446FA9-CCD9-4375-9EED-1AF84E1F4D49}" dt="2025-02-12T11:34:27.598" v="1729"/>
          <ac:spMkLst>
            <pc:docMk/>
            <pc:sldMk cId="611497338" sldId="261"/>
            <ac:spMk id="57" creationId="{14EEAE8A-AB62-C41D-0D31-2DBAD11BF6D2}"/>
          </ac:spMkLst>
        </pc:spChg>
        <pc:spChg chg="mod">
          <ac:chgData name="Laurie Sharp" userId="6bb8c631-8aa6-49b6-bf15-2f39e849ad0a" providerId="ADAL" clId="{C1446FA9-CCD9-4375-9EED-1AF84E1F4D49}" dt="2025-02-12T11:38:56.935" v="1913" actId="20577"/>
          <ac:spMkLst>
            <pc:docMk/>
            <pc:sldMk cId="611497338" sldId="261"/>
            <ac:spMk id="58" creationId="{F2A823FB-340F-7CA4-4F40-E2E533089A83}"/>
          </ac:spMkLst>
        </pc:spChg>
        <pc:spChg chg="mod">
          <ac:chgData name="Laurie Sharp" userId="6bb8c631-8aa6-49b6-bf15-2f39e849ad0a" providerId="ADAL" clId="{C1446FA9-CCD9-4375-9EED-1AF84E1F4D49}" dt="2025-02-12T11:36:19.417" v="1883" actId="20577"/>
          <ac:spMkLst>
            <pc:docMk/>
            <pc:sldMk cId="611497338" sldId="261"/>
            <ac:spMk id="59" creationId="{C28F5210-70D7-3801-E663-D874EBDD378F}"/>
          </ac:spMkLst>
        </pc:spChg>
        <pc:spChg chg="add del mod">
          <ac:chgData name="Laurie Sharp" userId="6bb8c631-8aa6-49b6-bf15-2f39e849ad0a" providerId="ADAL" clId="{C1446FA9-CCD9-4375-9EED-1AF84E1F4D49}" dt="2025-02-12T11:37:30.503" v="1892" actId="21"/>
          <ac:spMkLst>
            <pc:docMk/>
            <pc:sldMk cId="611497338" sldId="261"/>
            <ac:spMk id="60" creationId="{5EA5378A-9E7A-B856-3186-DB1367AA7C2C}"/>
          </ac:spMkLst>
        </pc:spChg>
        <pc:spChg chg="mod">
          <ac:chgData name="Laurie Sharp" userId="6bb8c631-8aa6-49b6-bf15-2f39e849ad0a" providerId="ADAL" clId="{C1446FA9-CCD9-4375-9EED-1AF84E1F4D49}" dt="2025-02-12T11:38:26.491" v="1901" actId="1076"/>
          <ac:spMkLst>
            <pc:docMk/>
            <pc:sldMk cId="611497338" sldId="261"/>
            <ac:spMk id="62" creationId="{75D222D3-9302-D451-81BE-B9EFF377C996}"/>
          </ac:spMkLst>
        </pc:spChg>
        <pc:spChg chg="mod">
          <ac:chgData name="Laurie Sharp" userId="6bb8c631-8aa6-49b6-bf15-2f39e849ad0a" providerId="ADAL" clId="{C1446FA9-CCD9-4375-9EED-1AF84E1F4D49}" dt="2025-02-12T11:39:42.304" v="1923" actId="1076"/>
          <ac:spMkLst>
            <pc:docMk/>
            <pc:sldMk cId="611497338" sldId="261"/>
            <ac:spMk id="66" creationId="{B6EDDD51-CCF8-E9DB-046F-94EB44CEB56F}"/>
          </ac:spMkLst>
        </pc:spChg>
        <pc:grpChg chg="del">
          <ac:chgData name="Laurie Sharp" userId="6bb8c631-8aa6-49b6-bf15-2f39e849ad0a" providerId="ADAL" clId="{C1446FA9-CCD9-4375-9EED-1AF84E1F4D49}" dt="2025-02-12T11:40:06.506" v="1925" actId="21"/>
          <ac:grpSpMkLst>
            <pc:docMk/>
            <pc:sldMk cId="611497338" sldId="261"/>
            <ac:grpSpMk id="37" creationId="{00000000-0000-0000-0000-000000000000}"/>
          </ac:grpSpMkLst>
        </pc:grpChg>
        <pc:picChg chg="add mod">
          <ac:chgData name="Laurie Sharp" userId="6bb8c631-8aa6-49b6-bf15-2f39e849ad0a" providerId="ADAL" clId="{C1446FA9-CCD9-4375-9EED-1AF84E1F4D49}" dt="2025-02-12T11:38:12.024" v="1897" actId="1076"/>
          <ac:picMkLst>
            <pc:docMk/>
            <pc:sldMk cId="611497338" sldId="261"/>
            <ac:picMk id="6" creationId="{CA0B58E9-9D7F-1697-0303-E6A07DA39C5B}"/>
          </ac:picMkLst>
        </pc:picChg>
        <pc:picChg chg="add mod">
          <ac:chgData name="Laurie Sharp" userId="6bb8c631-8aa6-49b6-bf15-2f39e849ad0a" providerId="ADAL" clId="{C1446FA9-CCD9-4375-9EED-1AF84E1F4D49}" dt="2025-02-12T11:39:24.675" v="1917" actId="1076"/>
          <ac:picMkLst>
            <pc:docMk/>
            <pc:sldMk cId="611497338" sldId="261"/>
            <ac:picMk id="8" creationId="{BFA2BE9D-CE59-3081-C19A-92FE758CDF0B}"/>
          </ac:picMkLst>
        </pc:picChg>
        <pc:picChg chg="del mod">
          <ac:chgData name="Laurie Sharp" userId="6bb8c631-8aa6-49b6-bf15-2f39e849ad0a" providerId="ADAL" clId="{C1446FA9-CCD9-4375-9EED-1AF84E1F4D49}" dt="2025-02-12T11:37:39.509" v="1893" actId="21"/>
          <ac:picMkLst>
            <pc:docMk/>
            <pc:sldMk cId="611497338" sldId="261"/>
            <ac:picMk id="68" creationId="{9F5DBA68-F214-E30E-4167-E5EC24BFFAE4}"/>
          </ac:picMkLst>
        </pc:picChg>
        <pc:picChg chg="mod">
          <ac:chgData name="Laurie Sharp" userId="6bb8c631-8aa6-49b6-bf15-2f39e849ad0a" providerId="ADAL" clId="{C1446FA9-CCD9-4375-9EED-1AF84E1F4D49}" dt="2025-02-12T11:38:36.820" v="1902" actId="1076"/>
          <ac:picMkLst>
            <pc:docMk/>
            <pc:sldMk cId="611497338" sldId="261"/>
            <ac:picMk id="69" creationId="{0231443F-C132-F7EF-CCF5-AE14EA5010F4}"/>
          </ac:picMkLst>
        </pc:picChg>
        <pc:picChg chg="del mod">
          <ac:chgData name="Laurie Sharp" userId="6bb8c631-8aa6-49b6-bf15-2f39e849ad0a" providerId="ADAL" clId="{C1446FA9-CCD9-4375-9EED-1AF84E1F4D49}" dt="2025-02-12T11:38:50.222" v="1904" actId="21"/>
          <ac:picMkLst>
            <pc:docMk/>
            <pc:sldMk cId="611497338" sldId="261"/>
            <ac:picMk id="71" creationId="{89907A5C-2B55-AFAD-847B-887F8B2129E9}"/>
          </ac:picMkLst>
        </pc:picChg>
        <pc:picChg chg="mod">
          <ac:chgData name="Laurie Sharp" userId="6bb8c631-8aa6-49b6-bf15-2f39e849ad0a" providerId="ADAL" clId="{C1446FA9-CCD9-4375-9EED-1AF84E1F4D49}" dt="2025-02-12T11:39:53.786" v="1924" actId="1076"/>
          <ac:picMkLst>
            <pc:docMk/>
            <pc:sldMk cId="611497338" sldId="261"/>
            <ac:picMk id="73" creationId="{41881D26-7861-32C3-D859-0C2942A04AEB}"/>
          </ac:picMkLst>
        </pc:picChg>
      </pc:sldChg>
      <pc:sldChg chg="addSp modSp mod ord">
        <pc:chgData name="Laurie Sharp" userId="6bb8c631-8aa6-49b6-bf15-2f39e849ad0a" providerId="ADAL" clId="{C1446FA9-CCD9-4375-9EED-1AF84E1F4D49}" dt="2025-02-12T10:58:39.311" v="97" actId="14826"/>
        <pc:sldMkLst>
          <pc:docMk/>
          <pc:sldMk cId="2265694106" sldId="263"/>
        </pc:sldMkLst>
        <pc:spChg chg="add mod">
          <ac:chgData name="Laurie Sharp" userId="6bb8c631-8aa6-49b6-bf15-2f39e849ad0a" providerId="ADAL" clId="{C1446FA9-CCD9-4375-9EED-1AF84E1F4D49}" dt="2025-02-12T10:51:13.429" v="96" actId="1076"/>
          <ac:spMkLst>
            <pc:docMk/>
            <pc:sldMk cId="2265694106" sldId="263"/>
            <ac:spMk id="3" creationId="{EDC97020-E5CA-C120-8F96-E4D9E480EF44}"/>
          </ac:spMkLst>
        </pc:spChg>
        <pc:spChg chg="mod">
          <ac:chgData name="Laurie Sharp" userId="6bb8c631-8aa6-49b6-bf15-2f39e849ad0a" providerId="ADAL" clId="{C1446FA9-CCD9-4375-9EED-1AF84E1F4D49}" dt="2025-02-12T10:51:08.596" v="95" actId="255"/>
          <ac:spMkLst>
            <pc:docMk/>
            <pc:sldMk cId="2265694106" sldId="263"/>
            <ac:spMk id="15" creationId="{00000000-0000-0000-0000-000000000000}"/>
          </ac:spMkLst>
        </pc:spChg>
        <pc:picChg chg="mod">
          <ac:chgData name="Laurie Sharp" userId="6bb8c631-8aa6-49b6-bf15-2f39e849ad0a" providerId="ADAL" clId="{C1446FA9-CCD9-4375-9EED-1AF84E1F4D49}" dt="2025-02-12T10:58:39.311" v="97" actId="14826"/>
          <ac:picMkLst>
            <pc:docMk/>
            <pc:sldMk cId="2265694106" sldId="263"/>
            <ac:picMk id="31" creationId="{8DBFD8B2-C409-9984-277C-1E4B64C447B5}"/>
          </ac:picMkLst>
        </pc:picChg>
      </pc:sldChg>
      <pc:sldChg chg="del">
        <pc:chgData name="Laurie Sharp" userId="6bb8c631-8aa6-49b6-bf15-2f39e849ad0a" providerId="ADAL" clId="{C1446FA9-CCD9-4375-9EED-1AF84E1F4D49}" dt="2025-02-12T12:39:40.220" v="3014" actId="2696"/>
        <pc:sldMkLst>
          <pc:docMk/>
          <pc:sldMk cId="3472110876" sldId="273"/>
        </pc:sldMkLst>
      </pc:sldChg>
      <pc:sldChg chg="modSp del ord">
        <pc:chgData name="Laurie Sharp" userId="6bb8c631-8aa6-49b6-bf15-2f39e849ad0a" providerId="ADAL" clId="{C1446FA9-CCD9-4375-9EED-1AF84E1F4D49}" dt="2025-02-12T11:46:15.189" v="1943" actId="2696"/>
        <pc:sldMkLst>
          <pc:docMk/>
          <pc:sldMk cId="508516628" sldId="2076136557"/>
        </pc:sldMkLst>
        <pc:picChg chg="mod">
          <ac:chgData name="Laurie Sharp" userId="6bb8c631-8aa6-49b6-bf15-2f39e849ad0a" providerId="ADAL" clId="{C1446FA9-CCD9-4375-9EED-1AF84E1F4D49}" dt="2025-02-12T11:44:37.647" v="1941" actId="14826"/>
          <ac:picMkLst>
            <pc:docMk/>
            <pc:sldMk cId="508516628" sldId="2076136557"/>
            <ac:picMk id="8" creationId="{9D345F9D-EABB-1ED5-779B-91753A86193D}"/>
          </ac:picMkLst>
        </pc:picChg>
      </pc:sldChg>
      <pc:sldChg chg="del">
        <pc:chgData name="Laurie Sharp" userId="6bb8c631-8aa6-49b6-bf15-2f39e849ad0a" providerId="ADAL" clId="{C1446FA9-CCD9-4375-9EED-1AF84E1F4D49}" dt="2025-02-12T10:46:58.119" v="1" actId="2696"/>
        <pc:sldMkLst>
          <pc:docMk/>
          <pc:sldMk cId="2068343046" sldId="2146849818"/>
        </pc:sldMkLst>
      </pc:sldChg>
      <pc:sldChg chg="del">
        <pc:chgData name="Laurie Sharp" userId="6bb8c631-8aa6-49b6-bf15-2f39e849ad0a" providerId="ADAL" clId="{C1446FA9-CCD9-4375-9EED-1AF84E1F4D49}" dt="2025-02-12T11:59:46.718" v="2205" actId="2696"/>
        <pc:sldMkLst>
          <pc:docMk/>
          <pc:sldMk cId="4018851409" sldId="2146849839"/>
        </pc:sldMkLst>
      </pc:sldChg>
      <pc:sldChg chg="del ord">
        <pc:chgData name="Laurie Sharp" userId="6bb8c631-8aa6-49b6-bf15-2f39e849ad0a" providerId="ADAL" clId="{C1446FA9-CCD9-4375-9EED-1AF84E1F4D49}" dt="2025-02-12T12:40:40.065" v="3015" actId="2696"/>
        <pc:sldMkLst>
          <pc:docMk/>
          <pc:sldMk cId="194316682" sldId="2146849847"/>
        </pc:sldMkLst>
      </pc:sldChg>
      <pc:sldChg chg="del">
        <pc:chgData name="Laurie Sharp" userId="6bb8c631-8aa6-49b6-bf15-2f39e849ad0a" providerId="ADAL" clId="{C1446FA9-CCD9-4375-9EED-1AF84E1F4D49}" dt="2025-02-12T11:59:46.718" v="2205" actId="2696"/>
        <pc:sldMkLst>
          <pc:docMk/>
          <pc:sldMk cId="2518200601" sldId="2146849863"/>
        </pc:sldMkLst>
      </pc:sldChg>
      <pc:sldChg chg="del">
        <pc:chgData name="Laurie Sharp" userId="6bb8c631-8aa6-49b6-bf15-2f39e849ad0a" providerId="ADAL" clId="{C1446FA9-CCD9-4375-9EED-1AF84E1F4D49}" dt="2025-02-12T12:39:40.220" v="3014" actId="2696"/>
        <pc:sldMkLst>
          <pc:docMk/>
          <pc:sldMk cId="2047707832" sldId="2146849891"/>
        </pc:sldMkLst>
      </pc:sldChg>
      <pc:sldChg chg="del">
        <pc:chgData name="Laurie Sharp" userId="6bb8c631-8aa6-49b6-bf15-2f39e849ad0a" providerId="ADAL" clId="{C1446FA9-CCD9-4375-9EED-1AF84E1F4D49}" dt="2025-02-12T12:17:54.165" v="2429" actId="2696"/>
        <pc:sldMkLst>
          <pc:docMk/>
          <pc:sldMk cId="0" sldId="2146849992"/>
        </pc:sldMkLst>
      </pc:sldChg>
      <pc:sldChg chg="addSp delSp modSp mod modClrScheme chgLayout modNotesTx">
        <pc:chgData name="Laurie Sharp" userId="6bb8c631-8aa6-49b6-bf15-2f39e849ad0a" providerId="ADAL" clId="{C1446FA9-CCD9-4375-9EED-1AF84E1F4D49}" dt="2025-02-12T12:14:37.756" v="2402" actId="1076"/>
        <pc:sldMkLst>
          <pc:docMk/>
          <pc:sldMk cId="3964278804" sldId="2146849999"/>
        </pc:sldMkLst>
        <pc:spChg chg="mod ord">
          <ac:chgData name="Laurie Sharp" userId="6bb8c631-8aa6-49b6-bf15-2f39e849ad0a" providerId="ADAL" clId="{C1446FA9-CCD9-4375-9EED-1AF84E1F4D49}" dt="2025-02-12T11:53:41.423" v="2122" actId="700"/>
          <ac:spMkLst>
            <pc:docMk/>
            <pc:sldMk cId="3964278804" sldId="2146849999"/>
            <ac:spMk id="2" creationId="{6EBBAC0F-127A-49FF-A057-56228A9031B1}"/>
          </ac:spMkLst>
        </pc:spChg>
        <pc:spChg chg="mod">
          <ac:chgData name="Laurie Sharp" userId="6bb8c631-8aa6-49b6-bf15-2f39e849ad0a" providerId="ADAL" clId="{C1446FA9-CCD9-4375-9EED-1AF84E1F4D49}" dt="2025-02-12T11:10:01.798" v="650" actId="1076"/>
          <ac:spMkLst>
            <pc:docMk/>
            <pc:sldMk cId="3964278804" sldId="2146849999"/>
            <ac:spMk id="6" creationId="{A43414C4-EC07-8303-51B3-11C91DA2C65A}"/>
          </ac:spMkLst>
        </pc:spChg>
        <pc:spChg chg="add mod ord">
          <ac:chgData name="Laurie Sharp" userId="6bb8c631-8aa6-49b6-bf15-2f39e849ad0a" providerId="ADAL" clId="{C1446FA9-CCD9-4375-9EED-1AF84E1F4D49}" dt="2025-02-12T11:59:18.439" v="2204" actId="1076"/>
          <ac:spMkLst>
            <pc:docMk/>
            <pc:sldMk cId="3964278804" sldId="2146849999"/>
            <ac:spMk id="7" creationId="{C8A392B0-B295-2712-0403-0AAFF7DE0333}"/>
          </ac:spMkLst>
        </pc:spChg>
        <pc:spChg chg="del">
          <ac:chgData name="Laurie Sharp" userId="6bb8c631-8aa6-49b6-bf15-2f39e849ad0a" providerId="ADAL" clId="{C1446FA9-CCD9-4375-9EED-1AF84E1F4D49}" dt="2025-02-12T11:58:31.989" v="2200" actId="21"/>
          <ac:spMkLst>
            <pc:docMk/>
            <pc:sldMk cId="3964278804" sldId="2146849999"/>
            <ac:spMk id="8" creationId="{DC12D1FF-4933-9F20-7634-6DD071777681}"/>
          </ac:spMkLst>
        </pc:spChg>
        <pc:spChg chg="add mod ord">
          <ac:chgData name="Laurie Sharp" userId="6bb8c631-8aa6-49b6-bf15-2f39e849ad0a" providerId="ADAL" clId="{C1446FA9-CCD9-4375-9EED-1AF84E1F4D49}" dt="2025-02-12T12:13:59.837" v="2397" actId="1076"/>
          <ac:spMkLst>
            <pc:docMk/>
            <pc:sldMk cId="3964278804" sldId="2146849999"/>
            <ac:spMk id="9" creationId="{7A294EBE-E61A-45BF-A955-46EF654CB5C1}"/>
          </ac:spMkLst>
        </pc:spChg>
        <pc:spChg chg="add mod ord">
          <ac:chgData name="Laurie Sharp" userId="6bb8c631-8aa6-49b6-bf15-2f39e849ad0a" providerId="ADAL" clId="{C1446FA9-CCD9-4375-9EED-1AF84E1F4D49}" dt="2025-02-12T11:59:08.079" v="2203" actId="1076"/>
          <ac:spMkLst>
            <pc:docMk/>
            <pc:sldMk cId="3964278804" sldId="2146849999"/>
            <ac:spMk id="10" creationId="{FF9BBCB5-46E0-769E-B533-B0E855F7AF60}"/>
          </ac:spMkLst>
        </pc:spChg>
        <pc:spChg chg="add mod ord">
          <ac:chgData name="Laurie Sharp" userId="6bb8c631-8aa6-49b6-bf15-2f39e849ad0a" providerId="ADAL" clId="{C1446FA9-CCD9-4375-9EED-1AF84E1F4D49}" dt="2025-02-12T12:14:05.850" v="2399" actId="1076"/>
          <ac:spMkLst>
            <pc:docMk/>
            <pc:sldMk cId="3964278804" sldId="2146849999"/>
            <ac:spMk id="11" creationId="{78B529B3-E457-FBB6-BE1A-5CC0CE29E988}"/>
          </ac:spMkLst>
        </pc:spChg>
        <pc:spChg chg="del">
          <ac:chgData name="Laurie Sharp" userId="6bb8c631-8aa6-49b6-bf15-2f39e849ad0a" providerId="ADAL" clId="{C1446FA9-CCD9-4375-9EED-1AF84E1F4D49}" dt="2025-02-12T11:57:10.780" v="2178" actId="21"/>
          <ac:spMkLst>
            <pc:docMk/>
            <pc:sldMk cId="3964278804" sldId="2146849999"/>
            <ac:spMk id="16" creationId="{29B0AA9A-72D2-9205-72DF-21E24A8CE3E6}"/>
          </ac:spMkLst>
        </pc:spChg>
        <pc:spChg chg="del">
          <ac:chgData name="Laurie Sharp" userId="6bb8c631-8aa6-49b6-bf15-2f39e849ad0a" providerId="ADAL" clId="{C1446FA9-CCD9-4375-9EED-1AF84E1F4D49}" dt="2025-02-12T11:53:34.083" v="2121" actId="21"/>
          <ac:spMkLst>
            <pc:docMk/>
            <pc:sldMk cId="3964278804" sldId="2146849999"/>
            <ac:spMk id="19" creationId="{DDECBE01-BFCA-7CE2-AC7E-4CFF9986F98D}"/>
          </ac:spMkLst>
        </pc:spChg>
        <pc:spChg chg="del">
          <ac:chgData name="Laurie Sharp" userId="6bb8c631-8aa6-49b6-bf15-2f39e849ad0a" providerId="ADAL" clId="{C1446FA9-CCD9-4375-9EED-1AF84E1F4D49}" dt="2025-02-12T11:53:25.705" v="2120" actId="21"/>
          <ac:spMkLst>
            <pc:docMk/>
            <pc:sldMk cId="3964278804" sldId="2146849999"/>
            <ac:spMk id="21" creationId="{17AC44DA-3355-1778-C522-C31757DC8B60}"/>
          </ac:spMkLst>
        </pc:spChg>
        <pc:graphicFrameChg chg="del mod">
          <ac:chgData name="Laurie Sharp" userId="6bb8c631-8aa6-49b6-bf15-2f39e849ad0a" providerId="ADAL" clId="{C1446FA9-CCD9-4375-9EED-1AF84E1F4D49}" dt="2025-02-12T11:51:28.295" v="2067" actId="21"/>
          <ac:graphicFrameMkLst>
            <pc:docMk/>
            <pc:sldMk cId="3964278804" sldId="2146849999"/>
            <ac:graphicFrameMk id="22" creationId="{7D6B0083-92F0-E6DD-71C5-BE8D49A7F18E}"/>
          </ac:graphicFrameMkLst>
        </pc:graphicFrameChg>
        <pc:picChg chg="add mod">
          <ac:chgData name="Laurie Sharp" userId="6bb8c631-8aa6-49b6-bf15-2f39e849ad0a" providerId="ADAL" clId="{C1446FA9-CCD9-4375-9EED-1AF84E1F4D49}" dt="2025-02-12T12:14:37.756" v="2402" actId="1076"/>
          <ac:picMkLst>
            <pc:docMk/>
            <pc:sldMk cId="3964278804" sldId="2146849999"/>
            <ac:picMk id="17" creationId="{D769CBB6-4694-B151-0E2D-52AD487D7472}"/>
          </ac:picMkLst>
        </pc:picChg>
        <pc:cxnChg chg="add mod">
          <ac:chgData name="Laurie Sharp" userId="6bb8c631-8aa6-49b6-bf15-2f39e849ad0a" providerId="ADAL" clId="{C1446FA9-CCD9-4375-9EED-1AF84E1F4D49}" dt="2025-02-12T12:13:50.766" v="2395" actId="14100"/>
          <ac:cxnSpMkLst>
            <pc:docMk/>
            <pc:sldMk cId="3964278804" sldId="2146849999"/>
            <ac:cxnSpMk id="13" creationId="{FB52152C-562D-4734-9E70-934A2D93C640}"/>
          </ac:cxnSpMkLst>
        </pc:cxnChg>
      </pc:sldChg>
      <pc:sldChg chg="del">
        <pc:chgData name="Laurie Sharp" userId="6bb8c631-8aa6-49b6-bf15-2f39e849ad0a" providerId="ADAL" clId="{C1446FA9-CCD9-4375-9EED-1AF84E1F4D49}" dt="2025-02-12T11:59:46.718" v="2205" actId="2696"/>
        <pc:sldMkLst>
          <pc:docMk/>
          <pc:sldMk cId="2434885594" sldId="2146850013"/>
        </pc:sldMkLst>
      </pc:sldChg>
      <pc:sldChg chg="del">
        <pc:chgData name="Laurie Sharp" userId="6bb8c631-8aa6-49b6-bf15-2f39e849ad0a" providerId="ADAL" clId="{C1446FA9-CCD9-4375-9EED-1AF84E1F4D49}" dt="2025-02-12T11:59:46.718" v="2205" actId="2696"/>
        <pc:sldMkLst>
          <pc:docMk/>
          <pc:sldMk cId="2332179991" sldId="2146850021"/>
        </pc:sldMkLst>
      </pc:sldChg>
      <pc:sldChg chg="addSp delSp modSp mod">
        <pc:chgData name="Laurie Sharp" userId="6bb8c631-8aa6-49b6-bf15-2f39e849ad0a" providerId="ADAL" clId="{C1446FA9-CCD9-4375-9EED-1AF84E1F4D49}" dt="2025-02-12T12:43:44.627" v="3175" actId="20577"/>
        <pc:sldMkLst>
          <pc:docMk/>
          <pc:sldMk cId="1930269482" sldId="2146850024"/>
        </pc:sldMkLst>
        <pc:spChg chg="mod">
          <ac:chgData name="Laurie Sharp" userId="6bb8c631-8aa6-49b6-bf15-2f39e849ad0a" providerId="ADAL" clId="{C1446FA9-CCD9-4375-9EED-1AF84E1F4D49}" dt="2025-02-12T12:41:43.652" v="3030" actId="20577"/>
          <ac:spMkLst>
            <pc:docMk/>
            <pc:sldMk cId="1930269482" sldId="2146850024"/>
            <ac:spMk id="6" creationId="{D37D1325-8F9C-7CC1-8FC3-07FDFDFEF7E7}"/>
          </ac:spMkLst>
        </pc:spChg>
        <pc:spChg chg="del">
          <ac:chgData name="Laurie Sharp" userId="6bb8c631-8aa6-49b6-bf15-2f39e849ad0a" providerId="ADAL" clId="{C1446FA9-CCD9-4375-9EED-1AF84E1F4D49}" dt="2025-02-12T12:41:35.489" v="3019" actId="21"/>
          <ac:spMkLst>
            <pc:docMk/>
            <pc:sldMk cId="1930269482" sldId="2146850024"/>
            <ac:spMk id="7" creationId="{F22DEC2E-1A0F-EAC4-5773-A7B9A4A0A9B8}"/>
          </ac:spMkLst>
        </pc:spChg>
        <pc:spChg chg="del">
          <ac:chgData name="Laurie Sharp" userId="6bb8c631-8aa6-49b6-bf15-2f39e849ad0a" providerId="ADAL" clId="{C1446FA9-CCD9-4375-9EED-1AF84E1F4D49}" dt="2025-02-12T12:41:29.435" v="3017" actId="21"/>
          <ac:spMkLst>
            <pc:docMk/>
            <pc:sldMk cId="1930269482" sldId="2146850024"/>
            <ac:spMk id="8" creationId="{B071D14D-D9C0-D5C2-BB33-FF01BA7D5ADE}"/>
          </ac:spMkLst>
        </pc:spChg>
        <pc:spChg chg="add mod">
          <ac:chgData name="Laurie Sharp" userId="6bb8c631-8aa6-49b6-bf15-2f39e849ad0a" providerId="ADAL" clId="{C1446FA9-CCD9-4375-9EED-1AF84E1F4D49}" dt="2025-02-12T12:43:44.627" v="3175" actId="20577"/>
          <ac:spMkLst>
            <pc:docMk/>
            <pc:sldMk cId="1930269482" sldId="2146850024"/>
            <ac:spMk id="12" creationId="{B3DECFBD-CDF7-F9F6-11C5-4554496828E1}"/>
          </ac:spMkLst>
        </pc:spChg>
        <pc:grpChg chg="del">
          <ac:chgData name="Laurie Sharp" userId="6bb8c631-8aa6-49b6-bf15-2f39e849ad0a" providerId="ADAL" clId="{C1446FA9-CCD9-4375-9EED-1AF84E1F4D49}" dt="2025-02-12T12:41:32.446" v="3018" actId="21"/>
          <ac:grpSpMkLst>
            <pc:docMk/>
            <pc:sldMk cId="1930269482" sldId="2146850024"/>
            <ac:grpSpMk id="3" creationId="{A544A455-52E6-3D44-BB4D-E8B5A6F3E1C4}"/>
          </ac:grpSpMkLst>
        </pc:grpChg>
        <pc:picChg chg="del">
          <ac:chgData name="Laurie Sharp" userId="6bb8c631-8aa6-49b6-bf15-2f39e849ad0a" providerId="ADAL" clId="{C1446FA9-CCD9-4375-9EED-1AF84E1F4D49}" dt="2025-02-12T12:41:22.076" v="3016" actId="21"/>
          <ac:picMkLst>
            <pc:docMk/>
            <pc:sldMk cId="1930269482" sldId="2146850024"/>
            <ac:picMk id="13" creationId="{1A6570BE-4D20-E580-50A5-FB675A3C2B0B}"/>
          </ac:picMkLst>
        </pc:picChg>
      </pc:sldChg>
      <pc:sldChg chg="del">
        <pc:chgData name="Laurie Sharp" userId="6bb8c631-8aa6-49b6-bf15-2f39e849ad0a" providerId="ADAL" clId="{C1446FA9-CCD9-4375-9EED-1AF84E1F4D49}" dt="2025-02-12T11:59:46.718" v="2205" actId="2696"/>
        <pc:sldMkLst>
          <pc:docMk/>
          <pc:sldMk cId="0" sldId="2146850025"/>
        </pc:sldMkLst>
      </pc:sldChg>
      <pc:sldChg chg="del">
        <pc:chgData name="Laurie Sharp" userId="6bb8c631-8aa6-49b6-bf15-2f39e849ad0a" providerId="ADAL" clId="{C1446FA9-CCD9-4375-9EED-1AF84E1F4D49}" dt="2025-02-12T11:59:46.718" v="2205" actId="2696"/>
        <pc:sldMkLst>
          <pc:docMk/>
          <pc:sldMk cId="1852567180" sldId="2146850026"/>
        </pc:sldMkLst>
      </pc:sldChg>
      <pc:sldChg chg="del">
        <pc:chgData name="Laurie Sharp" userId="6bb8c631-8aa6-49b6-bf15-2f39e849ad0a" providerId="ADAL" clId="{C1446FA9-CCD9-4375-9EED-1AF84E1F4D49}" dt="2025-02-12T12:39:40.220" v="3014" actId="2696"/>
        <pc:sldMkLst>
          <pc:docMk/>
          <pc:sldMk cId="3630528408" sldId="2146850028"/>
        </pc:sldMkLst>
      </pc:sldChg>
      <pc:sldChg chg="del">
        <pc:chgData name="Laurie Sharp" userId="6bb8c631-8aa6-49b6-bf15-2f39e849ad0a" providerId="ADAL" clId="{C1446FA9-CCD9-4375-9EED-1AF84E1F4D49}" dt="2025-02-12T12:39:40.220" v="3014" actId="2696"/>
        <pc:sldMkLst>
          <pc:docMk/>
          <pc:sldMk cId="3889169755" sldId="2146850029"/>
        </pc:sldMkLst>
      </pc:sldChg>
      <pc:sldChg chg="del">
        <pc:chgData name="Laurie Sharp" userId="6bb8c631-8aa6-49b6-bf15-2f39e849ad0a" providerId="ADAL" clId="{C1446FA9-CCD9-4375-9EED-1AF84E1F4D49}" dt="2025-02-12T12:39:40.220" v="3014" actId="2696"/>
        <pc:sldMkLst>
          <pc:docMk/>
          <pc:sldMk cId="998149826" sldId="2146850030"/>
        </pc:sldMkLst>
      </pc:sldChg>
      <pc:sldChg chg="del">
        <pc:chgData name="Laurie Sharp" userId="6bb8c631-8aa6-49b6-bf15-2f39e849ad0a" providerId="ADAL" clId="{C1446FA9-CCD9-4375-9EED-1AF84E1F4D49}" dt="2025-02-12T12:39:40.220" v="3014" actId="2696"/>
        <pc:sldMkLst>
          <pc:docMk/>
          <pc:sldMk cId="1478769503" sldId="2146850031"/>
        </pc:sldMkLst>
      </pc:sldChg>
      <pc:sldChg chg="del">
        <pc:chgData name="Laurie Sharp" userId="6bb8c631-8aa6-49b6-bf15-2f39e849ad0a" providerId="ADAL" clId="{C1446FA9-CCD9-4375-9EED-1AF84E1F4D49}" dt="2025-02-12T10:46:27.843" v="0" actId="2696"/>
        <pc:sldMkLst>
          <pc:docMk/>
          <pc:sldMk cId="2471297447" sldId="2146850032"/>
        </pc:sldMkLst>
      </pc:sldChg>
      <pc:sldChg chg="del">
        <pc:chgData name="Laurie Sharp" userId="6bb8c631-8aa6-49b6-bf15-2f39e849ad0a" providerId="ADAL" clId="{C1446FA9-CCD9-4375-9EED-1AF84E1F4D49}" dt="2025-02-12T11:59:46.718" v="2205" actId="2696"/>
        <pc:sldMkLst>
          <pc:docMk/>
          <pc:sldMk cId="4293400446" sldId="2146850034"/>
        </pc:sldMkLst>
      </pc:sldChg>
      <pc:sldChg chg="del">
        <pc:chgData name="Laurie Sharp" userId="6bb8c631-8aa6-49b6-bf15-2f39e849ad0a" providerId="ADAL" clId="{C1446FA9-CCD9-4375-9EED-1AF84E1F4D49}" dt="2025-02-12T12:17:54.165" v="2429" actId="2696"/>
        <pc:sldMkLst>
          <pc:docMk/>
          <pc:sldMk cId="563280017" sldId="2146850051"/>
        </pc:sldMkLst>
      </pc:sldChg>
      <pc:sldChg chg="addSp delSp modSp mod ord">
        <pc:chgData name="Laurie Sharp" userId="6bb8c631-8aa6-49b6-bf15-2f39e849ad0a" providerId="ADAL" clId="{C1446FA9-CCD9-4375-9EED-1AF84E1F4D49}" dt="2025-02-12T11:50:06.032" v="2064" actId="1076"/>
        <pc:sldMkLst>
          <pc:docMk/>
          <pc:sldMk cId="768945329" sldId="2146850063"/>
        </pc:sldMkLst>
        <pc:spChg chg="del">
          <ac:chgData name="Laurie Sharp" userId="6bb8c631-8aa6-49b6-bf15-2f39e849ad0a" providerId="ADAL" clId="{C1446FA9-CCD9-4375-9EED-1AF84E1F4D49}" dt="2025-02-12T11:42:02.697" v="1928" actId="21"/>
          <ac:spMkLst>
            <pc:docMk/>
            <pc:sldMk cId="768945329" sldId="2146850063"/>
            <ac:spMk id="2" creationId="{06CCBECD-4E55-44A6-2332-ACF899751D59}"/>
          </ac:spMkLst>
        </pc:spChg>
        <pc:spChg chg="mod">
          <ac:chgData name="Laurie Sharp" userId="6bb8c631-8aa6-49b6-bf15-2f39e849ad0a" providerId="ADAL" clId="{C1446FA9-CCD9-4375-9EED-1AF84E1F4D49}" dt="2025-02-12T11:48:08.773" v="1994" actId="255"/>
          <ac:spMkLst>
            <pc:docMk/>
            <pc:sldMk cId="768945329" sldId="2146850063"/>
            <ac:spMk id="3" creationId="{89540AA2-5014-D22E-B608-29D0332E9CD4}"/>
          </ac:spMkLst>
        </pc:spChg>
        <pc:spChg chg="mod">
          <ac:chgData name="Laurie Sharp" userId="6bb8c631-8aa6-49b6-bf15-2f39e849ad0a" providerId="ADAL" clId="{C1446FA9-CCD9-4375-9EED-1AF84E1F4D49}" dt="2025-02-12T11:47:48.439" v="1984" actId="20577"/>
          <ac:spMkLst>
            <pc:docMk/>
            <pc:sldMk cId="768945329" sldId="2146850063"/>
            <ac:spMk id="13" creationId="{00000000-0000-0000-0000-000000000000}"/>
          </ac:spMkLst>
        </pc:spChg>
        <pc:spChg chg="add del ord topLvl">
          <ac:chgData name="Laurie Sharp" userId="6bb8c631-8aa6-49b6-bf15-2f39e849ad0a" providerId="ADAL" clId="{C1446FA9-CCD9-4375-9EED-1AF84E1F4D49}" dt="2025-02-12T11:43:55.068" v="1933" actId="21"/>
          <ac:spMkLst>
            <pc:docMk/>
            <pc:sldMk cId="768945329" sldId="2146850063"/>
            <ac:spMk id="27" creationId="{900714B9-54CD-E9E8-8D31-124A30DBC447}"/>
          </ac:spMkLst>
        </pc:spChg>
        <pc:grpChg chg="del">
          <ac:chgData name="Laurie Sharp" userId="6bb8c631-8aa6-49b6-bf15-2f39e849ad0a" providerId="ADAL" clId="{C1446FA9-CCD9-4375-9EED-1AF84E1F4D49}" dt="2025-02-12T11:42:14.523" v="1929" actId="21"/>
          <ac:grpSpMkLst>
            <pc:docMk/>
            <pc:sldMk cId="768945329" sldId="2146850063"/>
            <ac:grpSpMk id="15" creationId="{F21FDE4C-2E1F-BE8E-A34B-56921A5ED775}"/>
          </ac:grpSpMkLst>
        </pc:grpChg>
        <pc:grpChg chg="del">
          <ac:chgData name="Laurie Sharp" userId="6bb8c631-8aa6-49b6-bf15-2f39e849ad0a" providerId="ADAL" clId="{C1446FA9-CCD9-4375-9EED-1AF84E1F4D49}" dt="2025-02-12T11:47:27.286" v="1949" actId="21"/>
          <ac:grpSpMkLst>
            <pc:docMk/>
            <pc:sldMk cId="768945329" sldId="2146850063"/>
            <ac:grpSpMk id="18" creationId="{71047A73-735A-489D-8B66-A90497D0590F}"/>
          </ac:grpSpMkLst>
        </pc:grpChg>
        <pc:grpChg chg="del">
          <ac:chgData name="Laurie Sharp" userId="6bb8c631-8aa6-49b6-bf15-2f39e849ad0a" providerId="ADAL" clId="{C1446FA9-CCD9-4375-9EED-1AF84E1F4D49}" dt="2025-02-12T11:47:33.698" v="1950" actId="21"/>
          <ac:grpSpMkLst>
            <pc:docMk/>
            <pc:sldMk cId="768945329" sldId="2146850063"/>
            <ac:grpSpMk id="21" creationId="{E2432AEE-0ED5-FC10-AE7F-4075FD25754A}"/>
          </ac:grpSpMkLst>
        </pc:grpChg>
        <pc:grpChg chg="del">
          <ac:chgData name="Laurie Sharp" userId="6bb8c631-8aa6-49b6-bf15-2f39e849ad0a" providerId="ADAL" clId="{C1446FA9-CCD9-4375-9EED-1AF84E1F4D49}" dt="2025-02-12T11:43:40.885" v="1930" actId="21"/>
          <ac:grpSpMkLst>
            <pc:docMk/>
            <pc:sldMk cId="768945329" sldId="2146850063"/>
            <ac:grpSpMk id="26" creationId="{13593CF8-6B4D-4985-090E-9C2B8FDBCBE2}"/>
          </ac:grpSpMkLst>
        </pc:grpChg>
        <pc:graphicFrameChg chg="add mod modGraphic">
          <ac:chgData name="Laurie Sharp" userId="6bb8c631-8aa6-49b6-bf15-2f39e849ad0a" providerId="ADAL" clId="{C1446FA9-CCD9-4375-9EED-1AF84E1F4D49}" dt="2025-02-12T11:50:06.032" v="2064" actId="1076"/>
          <ac:graphicFrameMkLst>
            <pc:docMk/>
            <pc:sldMk cId="768945329" sldId="2146850063"/>
            <ac:graphicFrameMk id="9" creationId="{86440DC0-2F7A-412A-6BD8-6D0A8D7E130F}"/>
          </ac:graphicFrameMkLst>
        </pc:graphicFrameChg>
        <pc:picChg chg="add del mod">
          <ac:chgData name="Laurie Sharp" userId="6bb8c631-8aa6-49b6-bf15-2f39e849ad0a" providerId="ADAL" clId="{C1446FA9-CCD9-4375-9EED-1AF84E1F4D49}" dt="2025-02-12T11:46:09.496" v="1942" actId="21"/>
          <ac:picMkLst>
            <pc:docMk/>
            <pc:sldMk cId="768945329" sldId="2146850063"/>
            <ac:picMk id="8" creationId="{E22658BA-9AA4-055A-1FE5-3F1230AEA095}"/>
          </ac:picMkLst>
        </pc:picChg>
      </pc:sldChg>
      <pc:sldChg chg="addSp delSp modSp mod ord setBg modNotesTx">
        <pc:chgData name="Laurie Sharp" userId="6bb8c631-8aa6-49b6-bf15-2f39e849ad0a" providerId="ADAL" clId="{C1446FA9-CCD9-4375-9EED-1AF84E1F4D49}" dt="2025-02-12T11:09:59.330" v="649" actId="21"/>
        <pc:sldMkLst>
          <pc:docMk/>
          <pc:sldMk cId="2368847421" sldId="2146850072"/>
        </pc:sldMkLst>
        <pc:spChg chg="del">
          <ac:chgData name="Laurie Sharp" userId="6bb8c631-8aa6-49b6-bf15-2f39e849ad0a" providerId="ADAL" clId="{C1446FA9-CCD9-4375-9EED-1AF84E1F4D49}" dt="2025-02-12T11:00:15.835" v="142" actId="478"/>
          <ac:spMkLst>
            <pc:docMk/>
            <pc:sldMk cId="2368847421" sldId="2146850072"/>
            <ac:spMk id="3" creationId="{0CDB7DEB-F79D-9EF2-B8E3-4E3BF4DCDDE1}"/>
          </ac:spMkLst>
        </pc:spChg>
        <pc:spChg chg="del">
          <ac:chgData name="Laurie Sharp" userId="6bb8c631-8aa6-49b6-bf15-2f39e849ad0a" providerId="ADAL" clId="{C1446FA9-CCD9-4375-9EED-1AF84E1F4D49}" dt="2025-02-12T11:00:15.835" v="142" actId="478"/>
          <ac:spMkLst>
            <pc:docMk/>
            <pc:sldMk cId="2368847421" sldId="2146850072"/>
            <ac:spMk id="4" creationId="{5E56A12B-A352-3B66-FCDD-6CD35B8272DB}"/>
          </ac:spMkLst>
        </pc:spChg>
        <pc:spChg chg="del">
          <ac:chgData name="Laurie Sharp" userId="6bb8c631-8aa6-49b6-bf15-2f39e849ad0a" providerId="ADAL" clId="{C1446FA9-CCD9-4375-9EED-1AF84E1F4D49}" dt="2025-02-12T11:00:15.835" v="142" actId="478"/>
          <ac:spMkLst>
            <pc:docMk/>
            <pc:sldMk cId="2368847421" sldId="2146850072"/>
            <ac:spMk id="5" creationId="{ECDDC159-F7D4-DA25-8EE0-BBC134DB645F}"/>
          </ac:spMkLst>
        </pc:spChg>
        <pc:spChg chg="del">
          <ac:chgData name="Laurie Sharp" userId="6bb8c631-8aa6-49b6-bf15-2f39e849ad0a" providerId="ADAL" clId="{C1446FA9-CCD9-4375-9EED-1AF84E1F4D49}" dt="2025-02-12T11:00:15.835" v="142" actId="478"/>
          <ac:spMkLst>
            <pc:docMk/>
            <pc:sldMk cId="2368847421" sldId="2146850072"/>
            <ac:spMk id="6" creationId="{02EC115F-12F3-4C0C-59BF-F47317F94C28}"/>
          </ac:spMkLst>
        </pc:spChg>
        <pc:spChg chg="del">
          <ac:chgData name="Laurie Sharp" userId="6bb8c631-8aa6-49b6-bf15-2f39e849ad0a" providerId="ADAL" clId="{C1446FA9-CCD9-4375-9EED-1AF84E1F4D49}" dt="2025-02-12T11:09:59.330" v="649" actId="21"/>
          <ac:spMkLst>
            <pc:docMk/>
            <pc:sldMk cId="2368847421" sldId="2146850072"/>
            <ac:spMk id="8" creationId="{B90EFACE-23A1-6EB6-D0D8-176F8F9F519B}"/>
          </ac:spMkLst>
        </pc:spChg>
        <pc:spChg chg="del">
          <ac:chgData name="Laurie Sharp" userId="6bb8c631-8aa6-49b6-bf15-2f39e849ad0a" providerId="ADAL" clId="{C1446FA9-CCD9-4375-9EED-1AF84E1F4D49}" dt="2025-02-12T11:00:30.585" v="144" actId="21"/>
          <ac:spMkLst>
            <pc:docMk/>
            <pc:sldMk cId="2368847421" sldId="2146850072"/>
            <ac:spMk id="45" creationId="{6CE4BEAF-C909-E2F9-C0B2-08197F407560}"/>
          </ac:spMkLst>
        </pc:spChg>
        <pc:spChg chg="mod">
          <ac:chgData name="Laurie Sharp" userId="6bb8c631-8aa6-49b6-bf15-2f39e849ad0a" providerId="ADAL" clId="{C1446FA9-CCD9-4375-9EED-1AF84E1F4D49}" dt="2025-02-12T11:08:07.694" v="603" actId="26606"/>
          <ac:spMkLst>
            <pc:docMk/>
            <pc:sldMk cId="2368847421" sldId="2146850072"/>
            <ac:spMk id="46" creationId="{00000000-0000-0000-0000-000000000000}"/>
          </ac:spMkLst>
        </pc:spChg>
        <pc:spChg chg="add">
          <ac:chgData name="Laurie Sharp" userId="6bb8c631-8aa6-49b6-bf15-2f39e849ad0a" providerId="ADAL" clId="{C1446FA9-CCD9-4375-9EED-1AF84E1F4D49}" dt="2025-02-12T11:08:07.694" v="603" actId="26606"/>
          <ac:spMkLst>
            <pc:docMk/>
            <pc:sldMk cId="2368847421" sldId="2146850072"/>
            <ac:spMk id="49" creationId="{F68B3F68-107C-434F-AA38-110D5EA91B85}"/>
          </ac:spMkLst>
        </pc:spChg>
        <pc:spChg chg="del">
          <ac:chgData name="Laurie Sharp" userId="6bb8c631-8aa6-49b6-bf15-2f39e849ad0a" providerId="ADAL" clId="{C1446FA9-CCD9-4375-9EED-1AF84E1F4D49}" dt="2025-02-12T11:00:15.835" v="142" actId="478"/>
          <ac:spMkLst>
            <pc:docMk/>
            <pc:sldMk cId="2368847421" sldId="2146850072"/>
            <ac:spMk id="51" creationId="{00000000-0000-0000-0000-000000000000}"/>
          </ac:spMkLst>
        </pc:spChg>
        <pc:spChg chg="add">
          <ac:chgData name="Laurie Sharp" userId="6bb8c631-8aa6-49b6-bf15-2f39e849ad0a" providerId="ADAL" clId="{C1446FA9-CCD9-4375-9EED-1AF84E1F4D49}" dt="2025-02-12T11:08:07.694" v="603" actId="26606"/>
          <ac:spMkLst>
            <pc:docMk/>
            <pc:sldMk cId="2368847421" sldId="2146850072"/>
            <ac:spMk id="52" creationId="{BACC6370-2D7E-4714-9D71-7542949D7D5D}"/>
          </ac:spMkLst>
        </pc:spChg>
        <pc:spChg chg="del">
          <ac:chgData name="Laurie Sharp" userId="6bb8c631-8aa6-49b6-bf15-2f39e849ad0a" providerId="ADAL" clId="{C1446FA9-CCD9-4375-9EED-1AF84E1F4D49}" dt="2025-02-12T11:00:20.310" v="143" actId="478"/>
          <ac:spMkLst>
            <pc:docMk/>
            <pc:sldMk cId="2368847421" sldId="2146850072"/>
            <ac:spMk id="53" creationId="{00000000-0000-0000-0000-000000000000}"/>
          </ac:spMkLst>
        </pc:spChg>
        <pc:spChg chg="del">
          <ac:chgData name="Laurie Sharp" userId="6bb8c631-8aa6-49b6-bf15-2f39e849ad0a" providerId="ADAL" clId="{C1446FA9-CCD9-4375-9EED-1AF84E1F4D49}" dt="2025-02-12T11:00:15.835" v="142" actId="478"/>
          <ac:spMkLst>
            <pc:docMk/>
            <pc:sldMk cId="2368847421" sldId="2146850072"/>
            <ac:spMk id="54" creationId="{00000000-0000-0000-0000-000000000000}"/>
          </ac:spMkLst>
        </pc:spChg>
        <pc:spChg chg="add">
          <ac:chgData name="Laurie Sharp" userId="6bb8c631-8aa6-49b6-bf15-2f39e849ad0a" providerId="ADAL" clId="{C1446FA9-CCD9-4375-9EED-1AF84E1F4D49}" dt="2025-02-12T11:08:07.694" v="603" actId="26606"/>
          <ac:spMkLst>
            <pc:docMk/>
            <pc:sldMk cId="2368847421" sldId="2146850072"/>
            <ac:spMk id="56" creationId="{AAD0DBB9-1A4B-4391-81D4-CB19F9AB918A}"/>
          </ac:spMkLst>
        </pc:spChg>
        <pc:spChg chg="add">
          <ac:chgData name="Laurie Sharp" userId="6bb8c631-8aa6-49b6-bf15-2f39e849ad0a" providerId="ADAL" clId="{C1446FA9-CCD9-4375-9EED-1AF84E1F4D49}" dt="2025-02-12T11:08:07.694" v="603" actId="26606"/>
          <ac:spMkLst>
            <pc:docMk/>
            <pc:sldMk cId="2368847421" sldId="2146850072"/>
            <ac:spMk id="58" creationId="{063BBA22-50EA-4C4D-BE05-F1CE4E63AA56}"/>
          </ac:spMkLst>
        </pc:spChg>
        <pc:spChg chg="del">
          <ac:chgData name="Laurie Sharp" userId="6bb8c631-8aa6-49b6-bf15-2f39e849ad0a" providerId="ADAL" clId="{C1446FA9-CCD9-4375-9EED-1AF84E1F4D49}" dt="2025-02-12T10:59:56.487" v="141" actId="21"/>
          <ac:spMkLst>
            <pc:docMk/>
            <pc:sldMk cId="2368847421" sldId="2146850072"/>
            <ac:spMk id="65" creationId="{4A2A6730-E911-06F8-FF65-D2864204CDFD}"/>
          </ac:spMkLst>
        </pc:spChg>
        <pc:spChg chg="del">
          <ac:chgData name="Laurie Sharp" userId="6bb8c631-8aa6-49b6-bf15-2f39e849ad0a" providerId="ADAL" clId="{C1446FA9-CCD9-4375-9EED-1AF84E1F4D49}" dt="2025-02-12T11:00:15.835" v="142" actId="478"/>
          <ac:spMkLst>
            <pc:docMk/>
            <pc:sldMk cId="2368847421" sldId="2146850072"/>
            <ac:spMk id="75" creationId="{316C88CC-76D7-6E91-156B-F39DF4BC474C}"/>
          </ac:spMkLst>
        </pc:spChg>
        <pc:spChg chg="del">
          <ac:chgData name="Laurie Sharp" userId="6bb8c631-8aa6-49b6-bf15-2f39e849ad0a" providerId="ADAL" clId="{C1446FA9-CCD9-4375-9EED-1AF84E1F4D49}" dt="2025-02-12T11:00:15.835" v="142" actId="478"/>
          <ac:spMkLst>
            <pc:docMk/>
            <pc:sldMk cId="2368847421" sldId="2146850072"/>
            <ac:spMk id="76" creationId="{CCBB6BBC-FE82-EAA8-7E88-A49EE739A70C}"/>
          </ac:spMkLst>
        </pc:spChg>
        <pc:grpChg chg="del">
          <ac:chgData name="Laurie Sharp" userId="6bb8c631-8aa6-49b6-bf15-2f39e849ad0a" providerId="ADAL" clId="{C1446FA9-CCD9-4375-9EED-1AF84E1F4D49}" dt="2025-02-12T11:00:20.310" v="143" actId="478"/>
          <ac:grpSpMkLst>
            <pc:docMk/>
            <pc:sldMk cId="2368847421" sldId="2146850072"/>
            <ac:grpSpMk id="23" creationId="{00000000-0000-0000-0000-000000000000}"/>
          </ac:grpSpMkLst>
        </pc:grpChg>
        <pc:grpChg chg="del">
          <ac:chgData name="Laurie Sharp" userId="6bb8c631-8aa6-49b6-bf15-2f39e849ad0a" providerId="ADAL" clId="{C1446FA9-CCD9-4375-9EED-1AF84E1F4D49}" dt="2025-02-12T11:00:20.310" v="143" actId="478"/>
          <ac:grpSpMkLst>
            <pc:docMk/>
            <pc:sldMk cId="2368847421" sldId="2146850072"/>
            <ac:grpSpMk id="26" creationId="{00000000-0000-0000-0000-000000000000}"/>
          </ac:grpSpMkLst>
        </pc:grpChg>
        <pc:grpChg chg="del">
          <ac:chgData name="Laurie Sharp" userId="6bb8c631-8aa6-49b6-bf15-2f39e849ad0a" providerId="ADAL" clId="{C1446FA9-CCD9-4375-9EED-1AF84E1F4D49}" dt="2025-02-12T11:00:20.310" v="143" actId="478"/>
          <ac:grpSpMkLst>
            <pc:docMk/>
            <pc:sldMk cId="2368847421" sldId="2146850072"/>
            <ac:grpSpMk id="32" creationId="{00000000-0000-0000-0000-000000000000}"/>
          </ac:grpSpMkLst>
        </pc:grpChg>
        <pc:graphicFrameChg chg="add del mod modGraphic">
          <ac:chgData name="Laurie Sharp" userId="6bb8c631-8aa6-49b6-bf15-2f39e849ad0a" providerId="ADAL" clId="{C1446FA9-CCD9-4375-9EED-1AF84E1F4D49}" dt="2025-02-12T11:08:07.694" v="603" actId="26606"/>
          <ac:graphicFrameMkLst>
            <pc:docMk/>
            <pc:sldMk cId="2368847421" sldId="2146850072"/>
            <ac:graphicFrameMk id="2" creationId="{F7A72880-BD5A-C92B-0069-087077EB3592}"/>
          </ac:graphicFrameMkLst>
        </pc:graphicFrameChg>
        <pc:graphicFrameChg chg="add mod">
          <ac:chgData name="Laurie Sharp" userId="6bb8c631-8aa6-49b6-bf15-2f39e849ad0a" providerId="ADAL" clId="{C1446FA9-CCD9-4375-9EED-1AF84E1F4D49}" dt="2025-02-12T11:09:48.238" v="648" actId="20577"/>
          <ac:graphicFrameMkLst>
            <pc:docMk/>
            <pc:sldMk cId="2368847421" sldId="2146850072"/>
            <ac:graphicFrameMk id="48" creationId="{921A1513-3E67-EF80-9B94-6F26CA408665}"/>
          </ac:graphicFrameMkLst>
        </pc:graphicFrameChg>
        <pc:picChg chg="del">
          <ac:chgData name="Laurie Sharp" userId="6bb8c631-8aa6-49b6-bf15-2f39e849ad0a" providerId="ADAL" clId="{C1446FA9-CCD9-4375-9EED-1AF84E1F4D49}" dt="2025-02-12T11:00:15.835" v="142" actId="478"/>
          <ac:picMkLst>
            <pc:docMk/>
            <pc:sldMk cId="2368847421" sldId="2146850072"/>
            <ac:picMk id="78" creationId="{6FB1BA4F-FD22-D8CF-5407-D19DCE88ADB9}"/>
          </ac:picMkLst>
        </pc:picChg>
        <pc:picChg chg="del">
          <ac:chgData name="Laurie Sharp" userId="6bb8c631-8aa6-49b6-bf15-2f39e849ad0a" providerId="ADAL" clId="{C1446FA9-CCD9-4375-9EED-1AF84E1F4D49}" dt="2025-02-12T11:00:15.835" v="142" actId="478"/>
          <ac:picMkLst>
            <pc:docMk/>
            <pc:sldMk cId="2368847421" sldId="2146850072"/>
            <ac:picMk id="82" creationId="{3ED1643B-61E6-80B3-4686-CEEE1714AF92}"/>
          </ac:picMkLst>
        </pc:picChg>
      </pc:sldChg>
      <pc:sldChg chg="del">
        <pc:chgData name="Laurie Sharp" userId="6bb8c631-8aa6-49b6-bf15-2f39e849ad0a" providerId="ADAL" clId="{C1446FA9-CCD9-4375-9EED-1AF84E1F4D49}" dt="2025-02-12T12:39:40.220" v="3014" actId="2696"/>
        <pc:sldMkLst>
          <pc:docMk/>
          <pc:sldMk cId="0" sldId="2147172213"/>
        </pc:sldMkLst>
      </pc:sldChg>
      <pc:sldChg chg="del">
        <pc:chgData name="Laurie Sharp" userId="6bb8c631-8aa6-49b6-bf15-2f39e849ad0a" providerId="ADAL" clId="{C1446FA9-CCD9-4375-9EED-1AF84E1F4D49}" dt="2025-02-12T12:39:40.220" v="3014" actId="2696"/>
        <pc:sldMkLst>
          <pc:docMk/>
          <pc:sldMk cId="3510414335" sldId="2147172214"/>
        </pc:sldMkLst>
      </pc:sldChg>
      <pc:sldChg chg="del">
        <pc:chgData name="Laurie Sharp" userId="6bb8c631-8aa6-49b6-bf15-2f39e849ad0a" providerId="ADAL" clId="{C1446FA9-CCD9-4375-9EED-1AF84E1F4D49}" dt="2025-02-12T12:39:40.220" v="3014" actId="2696"/>
        <pc:sldMkLst>
          <pc:docMk/>
          <pc:sldMk cId="2619077623" sldId="2147172215"/>
        </pc:sldMkLst>
      </pc:sldChg>
      <pc:sldChg chg="del">
        <pc:chgData name="Laurie Sharp" userId="6bb8c631-8aa6-49b6-bf15-2f39e849ad0a" providerId="ADAL" clId="{C1446FA9-CCD9-4375-9EED-1AF84E1F4D49}" dt="2025-02-12T12:39:40.220" v="3014" actId="2696"/>
        <pc:sldMkLst>
          <pc:docMk/>
          <pc:sldMk cId="1843726772" sldId="2147172216"/>
        </pc:sldMkLst>
      </pc:sldChg>
      <pc:sldChg chg="del">
        <pc:chgData name="Laurie Sharp" userId="6bb8c631-8aa6-49b6-bf15-2f39e849ad0a" providerId="ADAL" clId="{C1446FA9-CCD9-4375-9EED-1AF84E1F4D49}" dt="2025-02-12T12:39:40.220" v="3014" actId="2696"/>
        <pc:sldMkLst>
          <pc:docMk/>
          <pc:sldMk cId="3894586799" sldId="2147172217"/>
        </pc:sldMkLst>
      </pc:sldChg>
      <pc:sldChg chg="del">
        <pc:chgData name="Laurie Sharp" userId="6bb8c631-8aa6-49b6-bf15-2f39e849ad0a" providerId="ADAL" clId="{C1446FA9-CCD9-4375-9EED-1AF84E1F4D49}" dt="2025-02-12T12:39:40.220" v="3014" actId="2696"/>
        <pc:sldMkLst>
          <pc:docMk/>
          <pc:sldMk cId="3450072620" sldId="2147172218"/>
        </pc:sldMkLst>
      </pc:sldChg>
      <pc:sldChg chg="del">
        <pc:chgData name="Laurie Sharp" userId="6bb8c631-8aa6-49b6-bf15-2f39e849ad0a" providerId="ADAL" clId="{C1446FA9-CCD9-4375-9EED-1AF84E1F4D49}" dt="2025-02-12T12:39:40.220" v="3014" actId="2696"/>
        <pc:sldMkLst>
          <pc:docMk/>
          <pc:sldMk cId="2817479829" sldId="2147172221"/>
        </pc:sldMkLst>
      </pc:sldChg>
      <pc:sldChg chg="del">
        <pc:chgData name="Laurie Sharp" userId="6bb8c631-8aa6-49b6-bf15-2f39e849ad0a" providerId="ADAL" clId="{C1446FA9-CCD9-4375-9EED-1AF84E1F4D49}" dt="2025-02-12T12:39:40.220" v="3014" actId="2696"/>
        <pc:sldMkLst>
          <pc:docMk/>
          <pc:sldMk cId="3851306336" sldId="2147172222"/>
        </pc:sldMkLst>
      </pc:sldChg>
      <pc:sldChg chg="del">
        <pc:chgData name="Laurie Sharp" userId="6bb8c631-8aa6-49b6-bf15-2f39e849ad0a" providerId="ADAL" clId="{C1446FA9-CCD9-4375-9EED-1AF84E1F4D49}" dt="2025-02-12T10:46:58.119" v="1" actId="2696"/>
        <pc:sldMkLst>
          <pc:docMk/>
          <pc:sldMk cId="2186760766" sldId="2147172223"/>
        </pc:sldMkLst>
      </pc:sldChg>
      <pc:sldChg chg="del">
        <pc:chgData name="Laurie Sharp" userId="6bb8c631-8aa6-49b6-bf15-2f39e849ad0a" providerId="ADAL" clId="{C1446FA9-CCD9-4375-9EED-1AF84E1F4D49}" dt="2025-02-12T12:39:40.220" v="3014" actId="2696"/>
        <pc:sldMkLst>
          <pc:docMk/>
          <pc:sldMk cId="0" sldId="2147172224"/>
        </pc:sldMkLst>
      </pc:sldChg>
      <pc:sldChg chg="del">
        <pc:chgData name="Laurie Sharp" userId="6bb8c631-8aa6-49b6-bf15-2f39e849ad0a" providerId="ADAL" clId="{C1446FA9-CCD9-4375-9EED-1AF84E1F4D49}" dt="2025-02-12T10:46:58.119" v="1" actId="2696"/>
        <pc:sldMkLst>
          <pc:docMk/>
          <pc:sldMk cId="3874751786" sldId="2147172226"/>
        </pc:sldMkLst>
      </pc:sldChg>
      <pc:sldChg chg="del">
        <pc:chgData name="Laurie Sharp" userId="6bb8c631-8aa6-49b6-bf15-2f39e849ad0a" providerId="ADAL" clId="{C1446FA9-CCD9-4375-9EED-1AF84E1F4D49}" dt="2025-02-12T10:46:58.119" v="1" actId="2696"/>
        <pc:sldMkLst>
          <pc:docMk/>
          <pc:sldMk cId="3677641912" sldId="2147172227"/>
        </pc:sldMkLst>
      </pc:sldChg>
      <pc:sldChg chg="del">
        <pc:chgData name="Laurie Sharp" userId="6bb8c631-8aa6-49b6-bf15-2f39e849ad0a" providerId="ADAL" clId="{C1446FA9-CCD9-4375-9EED-1AF84E1F4D49}" dt="2025-02-12T10:46:58.119" v="1" actId="2696"/>
        <pc:sldMkLst>
          <pc:docMk/>
          <pc:sldMk cId="2284875745" sldId="2147172228"/>
        </pc:sldMkLst>
      </pc:sldChg>
      <pc:sldChg chg="del">
        <pc:chgData name="Laurie Sharp" userId="6bb8c631-8aa6-49b6-bf15-2f39e849ad0a" providerId="ADAL" clId="{C1446FA9-CCD9-4375-9EED-1AF84E1F4D49}" dt="2025-02-12T10:46:58.119" v="1" actId="2696"/>
        <pc:sldMkLst>
          <pc:docMk/>
          <pc:sldMk cId="3219705451" sldId="2147172229"/>
        </pc:sldMkLst>
      </pc:sldChg>
      <pc:sldChg chg="del">
        <pc:chgData name="Laurie Sharp" userId="6bb8c631-8aa6-49b6-bf15-2f39e849ad0a" providerId="ADAL" clId="{C1446FA9-CCD9-4375-9EED-1AF84E1F4D49}" dt="2025-02-12T10:46:58.119" v="1" actId="2696"/>
        <pc:sldMkLst>
          <pc:docMk/>
          <pc:sldMk cId="2737401165" sldId="2147172230"/>
        </pc:sldMkLst>
      </pc:sldChg>
      <pc:sldChg chg="del">
        <pc:chgData name="Laurie Sharp" userId="6bb8c631-8aa6-49b6-bf15-2f39e849ad0a" providerId="ADAL" clId="{C1446FA9-CCD9-4375-9EED-1AF84E1F4D49}" dt="2025-02-12T10:46:58.119" v="1" actId="2696"/>
        <pc:sldMkLst>
          <pc:docMk/>
          <pc:sldMk cId="4285560597" sldId="2147172231"/>
        </pc:sldMkLst>
      </pc:sldChg>
      <pc:sldChg chg="del">
        <pc:chgData name="Laurie Sharp" userId="6bb8c631-8aa6-49b6-bf15-2f39e849ad0a" providerId="ADAL" clId="{C1446FA9-CCD9-4375-9EED-1AF84E1F4D49}" dt="2025-02-12T10:46:58.119" v="1" actId="2696"/>
        <pc:sldMkLst>
          <pc:docMk/>
          <pc:sldMk cId="617735893" sldId="2147172232"/>
        </pc:sldMkLst>
      </pc:sldChg>
      <pc:sldChg chg="del">
        <pc:chgData name="Laurie Sharp" userId="6bb8c631-8aa6-49b6-bf15-2f39e849ad0a" providerId="ADAL" clId="{C1446FA9-CCD9-4375-9EED-1AF84E1F4D49}" dt="2025-02-12T11:10:44.401" v="652" actId="2696"/>
        <pc:sldMkLst>
          <pc:docMk/>
          <pc:sldMk cId="1200544142" sldId="2147172234"/>
        </pc:sldMkLst>
      </pc:sldChg>
      <pc:sldChg chg="addSp delSp modSp mod">
        <pc:chgData name="Laurie Sharp" userId="6bb8c631-8aa6-49b6-bf15-2f39e849ad0a" providerId="ADAL" clId="{C1446FA9-CCD9-4375-9EED-1AF84E1F4D49}" dt="2025-02-12T11:47:09.717" v="1948" actId="1076"/>
        <pc:sldMkLst>
          <pc:docMk/>
          <pc:sldMk cId="2696394140" sldId="2147172235"/>
        </pc:sldMkLst>
        <pc:spChg chg="del">
          <ac:chgData name="Laurie Sharp" userId="6bb8c631-8aa6-49b6-bf15-2f39e849ad0a" providerId="ADAL" clId="{C1446FA9-CCD9-4375-9EED-1AF84E1F4D49}" dt="2025-02-12T11:10:57.778" v="654" actId="21"/>
          <ac:spMkLst>
            <pc:docMk/>
            <pc:sldMk cId="2696394140" sldId="2147172235"/>
            <ac:spMk id="2" creationId="{C69C5E7A-4357-E7F0-8243-4D14C5B4BDCC}"/>
          </ac:spMkLst>
        </pc:spChg>
        <pc:spChg chg="del">
          <ac:chgData name="Laurie Sharp" userId="6bb8c631-8aa6-49b6-bf15-2f39e849ad0a" providerId="ADAL" clId="{C1446FA9-CCD9-4375-9EED-1AF84E1F4D49}" dt="2025-02-12T11:11:00.299" v="655" actId="21"/>
          <ac:spMkLst>
            <pc:docMk/>
            <pc:sldMk cId="2696394140" sldId="2147172235"/>
            <ac:spMk id="5" creationId="{06976D27-9B33-6AEC-A5F0-3989A3972545}"/>
          </ac:spMkLst>
        </pc:spChg>
        <pc:spChg chg="add mod">
          <ac:chgData name="Laurie Sharp" userId="6bb8c631-8aa6-49b6-bf15-2f39e849ad0a" providerId="ADAL" clId="{C1446FA9-CCD9-4375-9EED-1AF84E1F4D49}" dt="2025-02-12T11:24:17.680" v="1250"/>
          <ac:spMkLst>
            <pc:docMk/>
            <pc:sldMk cId="2696394140" sldId="2147172235"/>
            <ac:spMk id="17" creationId="{E94A360D-03A9-52D1-D681-519DA725C9E8}"/>
          </ac:spMkLst>
        </pc:spChg>
        <pc:spChg chg="add mod">
          <ac:chgData name="Laurie Sharp" userId="6bb8c631-8aa6-49b6-bf15-2f39e849ad0a" providerId="ADAL" clId="{C1446FA9-CCD9-4375-9EED-1AF84E1F4D49}" dt="2025-02-12T11:28:10.673" v="1529" actId="20577"/>
          <ac:spMkLst>
            <pc:docMk/>
            <pc:sldMk cId="2696394140" sldId="2147172235"/>
            <ac:spMk id="18" creationId="{6062243B-4721-B5EA-6C56-013228320689}"/>
          </ac:spMkLst>
        </pc:spChg>
        <pc:grpChg chg="add mod">
          <ac:chgData name="Laurie Sharp" userId="6bb8c631-8aa6-49b6-bf15-2f39e849ad0a" providerId="ADAL" clId="{C1446FA9-CCD9-4375-9EED-1AF84E1F4D49}" dt="2025-02-12T11:24:30.346" v="1254" actId="1076"/>
          <ac:grpSpMkLst>
            <pc:docMk/>
            <pc:sldMk cId="2696394140" sldId="2147172235"/>
            <ac:grpSpMk id="16" creationId="{573BF61F-4C79-B3F7-DBBD-B1B1C4B4136C}"/>
          </ac:grpSpMkLst>
        </pc:grpChg>
        <pc:graphicFrameChg chg="add del mod modGraphic">
          <ac:chgData name="Laurie Sharp" userId="6bb8c631-8aa6-49b6-bf15-2f39e849ad0a" providerId="ADAL" clId="{C1446FA9-CCD9-4375-9EED-1AF84E1F4D49}" dt="2025-02-12T11:12:56.686" v="659" actId="21"/>
          <ac:graphicFrameMkLst>
            <pc:docMk/>
            <pc:sldMk cId="2696394140" sldId="2147172235"/>
            <ac:graphicFrameMk id="3" creationId="{8262D582-5628-C7E2-117E-A2E38A05EDB5}"/>
          </ac:graphicFrameMkLst>
        </pc:graphicFrameChg>
        <pc:graphicFrameChg chg="add mod modGraphic">
          <ac:chgData name="Laurie Sharp" userId="6bb8c631-8aa6-49b6-bf15-2f39e849ad0a" providerId="ADAL" clId="{C1446FA9-CCD9-4375-9EED-1AF84E1F4D49}" dt="2025-02-12T11:27:34.444" v="1486" actId="20577"/>
          <ac:graphicFrameMkLst>
            <pc:docMk/>
            <pc:sldMk cId="2696394140" sldId="2147172235"/>
            <ac:graphicFrameMk id="15" creationId="{F69A5E73-9DD7-3864-3760-F3CD67474D87}"/>
          </ac:graphicFrameMkLst>
        </pc:graphicFrameChg>
        <pc:picChg chg="del">
          <ac:chgData name="Laurie Sharp" userId="6bb8c631-8aa6-49b6-bf15-2f39e849ad0a" providerId="ADAL" clId="{C1446FA9-CCD9-4375-9EED-1AF84E1F4D49}" dt="2025-02-12T11:10:55.059" v="653" actId="21"/>
          <ac:picMkLst>
            <pc:docMk/>
            <pc:sldMk cId="2696394140" sldId="2147172235"/>
            <ac:picMk id="4" creationId="{42AE0FC4-78D9-1BC3-3F03-89141686C6E1}"/>
          </ac:picMkLst>
        </pc:picChg>
        <pc:cxnChg chg="add mod">
          <ac:chgData name="Laurie Sharp" userId="6bb8c631-8aa6-49b6-bf15-2f39e849ad0a" providerId="ADAL" clId="{C1446FA9-CCD9-4375-9EED-1AF84E1F4D49}" dt="2025-02-12T11:47:09.717" v="1948" actId="1076"/>
          <ac:cxnSpMkLst>
            <pc:docMk/>
            <pc:sldMk cId="2696394140" sldId="2147172235"/>
            <ac:cxnSpMk id="20" creationId="{F8CA87CF-1260-7CD5-3879-2B6A8E77070B}"/>
          </ac:cxnSpMkLst>
        </pc:cxnChg>
      </pc:sldChg>
      <pc:sldChg chg="del">
        <pc:chgData name="Laurie Sharp" userId="6bb8c631-8aa6-49b6-bf15-2f39e849ad0a" providerId="ADAL" clId="{C1446FA9-CCD9-4375-9EED-1AF84E1F4D49}" dt="2025-02-12T10:46:58.119" v="1" actId="2696"/>
        <pc:sldMkLst>
          <pc:docMk/>
          <pc:sldMk cId="1399904790" sldId="2147172237"/>
        </pc:sldMkLst>
      </pc:sldChg>
      <pc:sldChg chg="del">
        <pc:chgData name="Laurie Sharp" userId="6bb8c631-8aa6-49b6-bf15-2f39e849ad0a" providerId="ADAL" clId="{C1446FA9-CCD9-4375-9EED-1AF84E1F4D49}" dt="2025-02-12T11:59:46.718" v="2205" actId="2696"/>
        <pc:sldMkLst>
          <pc:docMk/>
          <pc:sldMk cId="25502667" sldId="2147172238"/>
        </pc:sldMkLst>
      </pc:sldChg>
      <pc:sldChg chg="del">
        <pc:chgData name="Laurie Sharp" userId="6bb8c631-8aa6-49b6-bf15-2f39e849ad0a" providerId="ADAL" clId="{C1446FA9-CCD9-4375-9EED-1AF84E1F4D49}" dt="2025-02-12T12:39:40.220" v="3014" actId="2696"/>
        <pc:sldMkLst>
          <pc:docMk/>
          <pc:sldMk cId="84418739" sldId="2147172239"/>
        </pc:sldMkLst>
      </pc:sldChg>
      <pc:sldChg chg="del">
        <pc:chgData name="Laurie Sharp" userId="6bb8c631-8aa6-49b6-bf15-2f39e849ad0a" providerId="ADAL" clId="{C1446FA9-CCD9-4375-9EED-1AF84E1F4D49}" dt="2025-02-12T12:39:40.220" v="3014" actId="2696"/>
        <pc:sldMkLst>
          <pc:docMk/>
          <pc:sldMk cId="691701345" sldId="2147172240"/>
        </pc:sldMkLst>
      </pc:sldChg>
      <pc:sldChg chg="addSp delSp modSp mod ord">
        <pc:chgData name="Laurie Sharp" userId="6bb8c631-8aa6-49b6-bf15-2f39e849ad0a" providerId="ADAL" clId="{C1446FA9-CCD9-4375-9EED-1AF84E1F4D49}" dt="2025-02-12T12:39:19.054" v="3013" actId="14100"/>
        <pc:sldMkLst>
          <pc:docMk/>
          <pc:sldMk cId="1878772894" sldId="2147172241"/>
        </pc:sldMkLst>
        <pc:spChg chg="mod">
          <ac:chgData name="Laurie Sharp" userId="6bb8c631-8aa6-49b6-bf15-2f39e849ad0a" providerId="ADAL" clId="{C1446FA9-CCD9-4375-9EED-1AF84E1F4D49}" dt="2025-02-12T12:18:10.480" v="2441" actId="20577"/>
          <ac:spMkLst>
            <pc:docMk/>
            <pc:sldMk cId="1878772894" sldId="2147172241"/>
            <ac:spMk id="2" creationId="{653CCA94-A916-2B63-47D7-7E55AC1AAAF9}"/>
          </ac:spMkLst>
        </pc:spChg>
        <pc:spChg chg="del">
          <ac:chgData name="Laurie Sharp" userId="6bb8c631-8aa6-49b6-bf15-2f39e849ad0a" providerId="ADAL" clId="{C1446FA9-CCD9-4375-9EED-1AF84E1F4D49}" dt="2025-02-12T12:18:24.270" v="2446" actId="478"/>
          <ac:spMkLst>
            <pc:docMk/>
            <pc:sldMk cId="1878772894" sldId="2147172241"/>
            <ac:spMk id="3" creationId="{FD818F73-9FE0-4786-6589-946D2D72DFEB}"/>
          </ac:spMkLst>
        </pc:spChg>
        <pc:spChg chg="del">
          <ac:chgData name="Laurie Sharp" userId="6bb8c631-8aa6-49b6-bf15-2f39e849ad0a" providerId="ADAL" clId="{C1446FA9-CCD9-4375-9EED-1AF84E1F4D49}" dt="2025-02-12T12:18:21.890" v="2444" actId="21"/>
          <ac:spMkLst>
            <pc:docMk/>
            <pc:sldMk cId="1878772894" sldId="2147172241"/>
            <ac:spMk id="4" creationId="{11037D6A-C04F-46B7-5B34-8E367942616F}"/>
          </ac:spMkLst>
        </pc:spChg>
        <pc:spChg chg="del">
          <ac:chgData name="Laurie Sharp" userId="6bb8c631-8aa6-49b6-bf15-2f39e849ad0a" providerId="ADAL" clId="{C1446FA9-CCD9-4375-9EED-1AF84E1F4D49}" dt="2025-02-12T12:18:18.553" v="2443" actId="21"/>
          <ac:spMkLst>
            <pc:docMk/>
            <pc:sldMk cId="1878772894" sldId="2147172241"/>
            <ac:spMk id="5" creationId="{333E0AF1-A9CD-9D63-923A-0E7BD644F48A}"/>
          </ac:spMkLst>
        </pc:spChg>
        <pc:spChg chg="del">
          <ac:chgData name="Laurie Sharp" userId="6bb8c631-8aa6-49b6-bf15-2f39e849ad0a" providerId="ADAL" clId="{C1446FA9-CCD9-4375-9EED-1AF84E1F4D49}" dt="2025-02-12T12:18:24.896" v="2447" actId="478"/>
          <ac:spMkLst>
            <pc:docMk/>
            <pc:sldMk cId="1878772894" sldId="2147172241"/>
            <ac:spMk id="6" creationId="{23710C6B-578D-C9FA-20A1-738C090A9BB5}"/>
          </ac:spMkLst>
        </pc:spChg>
        <pc:spChg chg="del">
          <ac:chgData name="Laurie Sharp" userId="6bb8c631-8aa6-49b6-bf15-2f39e849ad0a" providerId="ADAL" clId="{C1446FA9-CCD9-4375-9EED-1AF84E1F4D49}" dt="2025-02-12T12:18:23.624" v="2445" actId="478"/>
          <ac:spMkLst>
            <pc:docMk/>
            <pc:sldMk cId="1878772894" sldId="2147172241"/>
            <ac:spMk id="7" creationId="{37FE3D90-B2EA-C36A-35BC-83EC6FC56BEB}"/>
          </ac:spMkLst>
        </pc:spChg>
        <pc:spChg chg="del">
          <ac:chgData name="Laurie Sharp" userId="6bb8c631-8aa6-49b6-bf15-2f39e849ad0a" providerId="ADAL" clId="{C1446FA9-CCD9-4375-9EED-1AF84E1F4D49}" dt="2025-02-12T12:18:15.245" v="2442" actId="21"/>
          <ac:spMkLst>
            <pc:docMk/>
            <pc:sldMk cId="1878772894" sldId="2147172241"/>
            <ac:spMk id="9" creationId="{16C0FEC1-7AD6-1DEA-8DCA-30176BCDBB23}"/>
          </ac:spMkLst>
        </pc:spChg>
        <pc:spChg chg="add mod">
          <ac:chgData name="Laurie Sharp" userId="6bb8c631-8aa6-49b6-bf15-2f39e849ad0a" providerId="ADAL" clId="{C1446FA9-CCD9-4375-9EED-1AF84E1F4D49}" dt="2025-02-12T12:31:02.419" v="2716"/>
          <ac:spMkLst>
            <pc:docMk/>
            <pc:sldMk cId="1878772894" sldId="2147172241"/>
            <ac:spMk id="12" creationId="{1DD34540-32AF-7B9E-B169-B3C0A8C17AA7}"/>
          </ac:spMkLst>
        </pc:spChg>
        <pc:spChg chg="add mod">
          <ac:chgData name="Laurie Sharp" userId="6bb8c631-8aa6-49b6-bf15-2f39e849ad0a" providerId="ADAL" clId="{C1446FA9-CCD9-4375-9EED-1AF84E1F4D49}" dt="2025-02-12T12:35:28.868" v="2956" actId="120"/>
          <ac:spMkLst>
            <pc:docMk/>
            <pc:sldMk cId="1878772894" sldId="2147172241"/>
            <ac:spMk id="13" creationId="{F0603555-5476-63B4-22B5-3AC3D5D19E80}"/>
          </ac:spMkLst>
        </pc:spChg>
        <pc:spChg chg="add mod">
          <ac:chgData name="Laurie Sharp" userId="6bb8c631-8aa6-49b6-bf15-2f39e849ad0a" providerId="ADAL" clId="{C1446FA9-CCD9-4375-9EED-1AF84E1F4D49}" dt="2025-02-12T12:39:14.356" v="3012" actId="121"/>
          <ac:spMkLst>
            <pc:docMk/>
            <pc:sldMk cId="1878772894" sldId="2147172241"/>
            <ac:spMk id="14" creationId="{F9DB4C1A-B419-AFBC-61FE-EDA042E61D54}"/>
          </ac:spMkLst>
        </pc:spChg>
        <pc:spChg chg="add mod">
          <ac:chgData name="Laurie Sharp" userId="6bb8c631-8aa6-49b6-bf15-2f39e849ad0a" providerId="ADAL" clId="{C1446FA9-CCD9-4375-9EED-1AF84E1F4D49}" dt="2025-02-12T12:39:19.054" v="3013" actId="14100"/>
          <ac:spMkLst>
            <pc:docMk/>
            <pc:sldMk cId="1878772894" sldId="2147172241"/>
            <ac:spMk id="15" creationId="{67CAD943-5748-A211-B70B-9B3D95F275B2}"/>
          </ac:spMkLst>
        </pc:spChg>
        <pc:spChg chg="add del">
          <ac:chgData name="Laurie Sharp" userId="6bb8c631-8aa6-49b6-bf15-2f39e849ad0a" providerId="ADAL" clId="{C1446FA9-CCD9-4375-9EED-1AF84E1F4D49}" dt="2025-02-12T12:38:07.691" v="2997" actId="21"/>
          <ac:spMkLst>
            <pc:docMk/>
            <pc:sldMk cId="1878772894" sldId="2147172241"/>
            <ac:spMk id="17" creationId="{E4B4A5D2-2D49-D24D-545F-D3A5C3A175FD}"/>
          </ac:spMkLst>
        </pc:spChg>
        <pc:spChg chg="add del mod">
          <ac:chgData name="Laurie Sharp" userId="6bb8c631-8aa6-49b6-bf15-2f39e849ad0a" providerId="ADAL" clId="{C1446FA9-CCD9-4375-9EED-1AF84E1F4D49}" dt="2025-02-12T12:39:08.046" v="3010" actId="21"/>
          <ac:spMkLst>
            <pc:docMk/>
            <pc:sldMk cId="1878772894" sldId="2147172241"/>
            <ac:spMk id="19" creationId="{7893467D-8242-0D16-415D-22D534B02FB2}"/>
          </ac:spMkLst>
        </pc:spChg>
        <pc:grpChg chg="add mod">
          <ac:chgData name="Laurie Sharp" userId="6bb8c631-8aa6-49b6-bf15-2f39e849ad0a" providerId="ADAL" clId="{C1446FA9-CCD9-4375-9EED-1AF84E1F4D49}" dt="2025-02-12T12:34:14.387" v="2885" actId="1076"/>
          <ac:grpSpMkLst>
            <pc:docMk/>
            <pc:sldMk cId="1878772894" sldId="2147172241"/>
            <ac:grpSpMk id="11" creationId="{92AFCE4D-C4F3-351C-5A19-464ECA25B598}"/>
          </ac:grpSpMkLst>
        </pc:grpChg>
        <pc:graphicFrameChg chg="add mod modGraphic">
          <ac:chgData name="Laurie Sharp" userId="6bb8c631-8aa6-49b6-bf15-2f39e849ad0a" providerId="ADAL" clId="{C1446FA9-CCD9-4375-9EED-1AF84E1F4D49}" dt="2025-02-12T12:35:54.241" v="2960" actId="1076"/>
          <ac:graphicFrameMkLst>
            <pc:docMk/>
            <pc:sldMk cId="1878772894" sldId="2147172241"/>
            <ac:graphicFrameMk id="10" creationId="{62E755F4-3FE2-E63C-F427-8609855A56FC}"/>
          </ac:graphicFrameMkLst>
        </pc:graphicFrameChg>
        <pc:picChg chg="add del mod">
          <ac:chgData name="Laurie Sharp" userId="6bb8c631-8aa6-49b6-bf15-2f39e849ad0a" providerId="ADAL" clId="{C1446FA9-CCD9-4375-9EED-1AF84E1F4D49}" dt="2025-02-12T12:37:51.623" v="2995" actId="21"/>
          <ac:picMkLst>
            <pc:docMk/>
            <pc:sldMk cId="1878772894" sldId="2147172241"/>
            <ac:picMk id="16" creationId="{5D46E22C-9940-756D-6C0B-42BE0F19E7A3}"/>
          </ac:picMkLst>
        </pc:picChg>
        <pc:picChg chg="add del mod">
          <ac:chgData name="Laurie Sharp" userId="6bb8c631-8aa6-49b6-bf15-2f39e849ad0a" providerId="ADAL" clId="{C1446FA9-CCD9-4375-9EED-1AF84E1F4D49}" dt="2025-02-12T12:38:47.314" v="3004" actId="21"/>
          <ac:picMkLst>
            <pc:docMk/>
            <pc:sldMk cId="1878772894" sldId="2147172241"/>
            <ac:picMk id="18" creationId="{CD19F31C-60C1-C805-FBF3-44047F2323F5}"/>
          </ac:picMkLst>
        </pc:picChg>
      </pc:sldChg>
      <pc:sldChg chg="addSp delSp modSp add mod">
        <pc:chgData name="Laurie Sharp" userId="6bb8c631-8aa6-49b6-bf15-2f39e849ad0a" providerId="ADAL" clId="{C1446FA9-CCD9-4375-9EED-1AF84E1F4D49}" dt="2025-02-12T12:15:30.185" v="2410" actId="1076"/>
        <pc:sldMkLst>
          <pc:docMk/>
          <pc:sldMk cId="3063491257" sldId="2147172242"/>
        </pc:sldMkLst>
        <pc:spChg chg="mod">
          <ac:chgData name="Laurie Sharp" userId="6bb8c631-8aa6-49b6-bf15-2f39e849ad0a" providerId="ADAL" clId="{C1446FA9-CCD9-4375-9EED-1AF84E1F4D49}" dt="2025-02-12T12:00:32.634" v="2224"/>
          <ac:spMkLst>
            <pc:docMk/>
            <pc:sldMk cId="3063491257" sldId="2147172242"/>
            <ac:spMk id="2" creationId="{888DCCC8-A21A-2E57-7584-1D0BE91B28F8}"/>
          </ac:spMkLst>
        </pc:spChg>
        <pc:spChg chg="del">
          <ac:chgData name="Laurie Sharp" userId="6bb8c631-8aa6-49b6-bf15-2f39e849ad0a" providerId="ADAL" clId="{C1446FA9-CCD9-4375-9EED-1AF84E1F4D49}" dt="2025-02-12T12:01:48.989" v="2254" actId="21"/>
          <ac:spMkLst>
            <pc:docMk/>
            <pc:sldMk cId="3063491257" sldId="2147172242"/>
            <ac:spMk id="4" creationId="{38EDCCB7-F8DF-C06F-50F6-30F3476406A2}"/>
          </ac:spMkLst>
        </pc:spChg>
        <pc:spChg chg="mod">
          <ac:chgData name="Laurie Sharp" userId="6bb8c631-8aa6-49b6-bf15-2f39e849ad0a" providerId="ADAL" clId="{C1446FA9-CCD9-4375-9EED-1AF84E1F4D49}" dt="2025-02-12T12:00:44.037" v="2227"/>
          <ac:spMkLst>
            <pc:docMk/>
            <pc:sldMk cId="3063491257" sldId="2147172242"/>
            <ac:spMk id="7" creationId="{A109B835-F062-93F1-E143-E2015C109C6E}"/>
          </ac:spMkLst>
        </pc:spChg>
        <pc:spChg chg="mod">
          <ac:chgData name="Laurie Sharp" userId="6bb8c631-8aa6-49b6-bf15-2f39e849ad0a" providerId="ADAL" clId="{C1446FA9-CCD9-4375-9EED-1AF84E1F4D49}" dt="2025-02-12T12:15:06.733" v="2406" actId="1076"/>
          <ac:spMkLst>
            <pc:docMk/>
            <pc:sldMk cId="3063491257" sldId="2147172242"/>
            <ac:spMk id="9" creationId="{ACB8042D-F2E4-2763-D348-A62A048A6640}"/>
          </ac:spMkLst>
        </pc:spChg>
        <pc:spChg chg="mod">
          <ac:chgData name="Laurie Sharp" userId="6bb8c631-8aa6-49b6-bf15-2f39e849ad0a" providerId="ADAL" clId="{C1446FA9-CCD9-4375-9EED-1AF84E1F4D49}" dt="2025-02-12T12:01:25.251" v="2242"/>
          <ac:spMkLst>
            <pc:docMk/>
            <pc:sldMk cId="3063491257" sldId="2147172242"/>
            <ac:spMk id="10" creationId="{A3C5ECE7-937C-5614-60B0-016C528A2B0F}"/>
          </ac:spMkLst>
        </pc:spChg>
        <pc:spChg chg="mod">
          <ac:chgData name="Laurie Sharp" userId="6bb8c631-8aa6-49b6-bf15-2f39e849ad0a" providerId="ADAL" clId="{C1446FA9-CCD9-4375-9EED-1AF84E1F4D49}" dt="2025-02-12T12:15:30.185" v="2410" actId="1076"/>
          <ac:spMkLst>
            <pc:docMk/>
            <pc:sldMk cId="3063491257" sldId="2147172242"/>
            <ac:spMk id="11" creationId="{5A686FC3-0C35-86F0-E6D2-96395FC39D3A}"/>
          </ac:spMkLst>
        </pc:spChg>
        <pc:picChg chg="add mod">
          <ac:chgData name="Laurie Sharp" userId="6bb8c631-8aa6-49b6-bf15-2f39e849ad0a" providerId="ADAL" clId="{C1446FA9-CCD9-4375-9EED-1AF84E1F4D49}" dt="2025-02-12T12:15:01.540" v="2404" actId="1076"/>
          <ac:picMkLst>
            <pc:docMk/>
            <pc:sldMk cId="3063491257" sldId="2147172242"/>
            <ac:picMk id="8" creationId="{F3483F95-91A6-E086-D451-B9662FDDC776}"/>
          </ac:picMkLst>
        </pc:picChg>
        <pc:picChg chg="add mod">
          <ac:chgData name="Laurie Sharp" userId="6bb8c631-8aa6-49b6-bf15-2f39e849ad0a" providerId="ADAL" clId="{C1446FA9-CCD9-4375-9EED-1AF84E1F4D49}" dt="2025-02-12T12:15:23.526" v="2408" actId="1076"/>
          <ac:picMkLst>
            <pc:docMk/>
            <pc:sldMk cId="3063491257" sldId="2147172242"/>
            <ac:picMk id="12" creationId="{0860E3E9-5C09-28AA-4EC0-5968ADE22453}"/>
          </ac:picMkLst>
        </pc:picChg>
      </pc:sldChg>
      <pc:sldChg chg="addSp modSp add mod">
        <pc:chgData name="Laurie Sharp" userId="6bb8c631-8aa6-49b6-bf15-2f39e849ad0a" providerId="ADAL" clId="{C1446FA9-CCD9-4375-9EED-1AF84E1F4D49}" dt="2025-02-12T12:16:31.356" v="2419" actId="1076"/>
        <pc:sldMkLst>
          <pc:docMk/>
          <pc:sldMk cId="3434827249" sldId="2147172243"/>
        </pc:sldMkLst>
        <pc:spChg chg="mod">
          <ac:chgData name="Laurie Sharp" userId="6bb8c631-8aa6-49b6-bf15-2f39e849ad0a" providerId="ADAL" clId="{C1446FA9-CCD9-4375-9EED-1AF84E1F4D49}" dt="2025-02-12T12:02:37.362" v="2275"/>
          <ac:spMkLst>
            <pc:docMk/>
            <pc:sldMk cId="3434827249" sldId="2147172243"/>
            <ac:spMk id="2" creationId="{111D9329-40DA-12AC-9AE7-32A5F7147C6C}"/>
          </ac:spMkLst>
        </pc:spChg>
        <pc:spChg chg="mod">
          <ac:chgData name="Laurie Sharp" userId="6bb8c631-8aa6-49b6-bf15-2f39e849ad0a" providerId="ADAL" clId="{C1446FA9-CCD9-4375-9EED-1AF84E1F4D49}" dt="2025-02-12T12:15:47.773" v="2411" actId="1076"/>
          <ac:spMkLst>
            <pc:docMk/>
            <pc:sldMk cId="3434827249" sldId="2147172243"/>
            <ac:spMk id="7" creationId="{9A0A7439-C01F-8FAA-E2D0-9FA954B1A342}"/>
          </ac:spMkLst>
        </pc:spChg>
        <pc:spChg chg="mod">
          <ac:chgData name="Laurie Sharp" userId="6bb8c631-8aa6-49b6-bf15-2f39e849ad0a" providerId="ADAL" clId="{C1446FA9-CCD9-4375-9EED-1AF84E1F4D49}" dt="2025-02-12T12:07:42.062" v="2345" actId="1076"/>
          <ac:spMkLst>
            <pc:docMk/>
            <pc:sldMk cId="3434827249" sldId="2147172243"/>
            <ac:spMk id="9" creationId="{29B33522-2757-38DE-D0ED-8D87DAA5A5B5}"/>
          </ac:spMkLst>
        </pc:spChg>
        <pc:spChg chg="mod">
          <ac:chgData name="Laurie Sharp" userId="6bb8c631-8aa6-49b6-bf15-2f39e849ad0a" providerId="ADAL" clId="{C1446FA9-CCD9-4375-9EED-1AF84E1F4D49}" dt="2025-02-12T12:07:26.189" v="2343" actId="1076"/>
          <ac:spMkLst>
            <pc:docMk/>
            <pc:sldMk cId="3434827249" sldId="2147172243"/>
            <ac:spMk id="10" creationId="{0EFF4A2E-3EE1-C2A0-4EBA-423B92DAC0CA}"/>
          </ac:spMkLst>
        </pc:spChg>
        <pc:spChg chg="mod">
          <ac:chgData name="Laurie Sharp" userId="6bb8c631-8aa6-49b6-bf15-2f39e849ad0a" providerId="ADAL" clId="{C1446FA9-CCD9-4375-9EED-1AF84E1F4D49}" dt="2025-02-12T12:16:31.356" v="2419" actId="1076"/>
          <ac:spMkLst>
            <pc:docMk/>
            <pc:sldMk cId="3434827249" sldId="2147172243"/>
            <ac:spMk id="11" creationId="{D451838D-1A85-5A9F-967D-89E677C0BE41}"/>
          </ac:spMkLst>
        </pc:spChg>
        <pc:picChg chg="add mod">
          <ac:chgData name="Laurie Sharp" userId="6bb8c631-8aa6-49b6-bf15-2f39e849ad0a" providerId="ADAL" clId="{C1446FA9-CCD9-4375-9EED-1AF84E1F4D49}" dt="2025-02-12T12:15:58.431" v="2413" actId="1076"/>
          <ac:picMkLst>
            <pc:docMk/>
            <pc:sldMk cId="3434827249" sldId="2147172243"/>
            <ac:picMk id="4" creationId="{9E17091E-EAF5-31E2-444A-E685AE7AF72A}"/>
          </ac:picMkLst>
        </pc:picChg>
        <pc:picChg chg="add mod">
          <ac:chgData name="Laurie Sharp" userId="6bb8c631-8aa6-49b6-bf15-2f39e849ad0a" providerId="ADAL" clId="{C1446FA9-CCD9-4375-9EED-1AF84E1F4D49}" dt="2025-02-12T12:16:13.606" v="2416" actId="1076"/>
          <ac:picMkLst>
            <pc:docMk/>
            <pc:sldMk cId="3434827249" sldId="2147172243"/>
            <ac:picMk id="8" creationId="{F8C90303-853E-8A05-778F-C6540EF962BF}"/>
          </ac:picMkLst>
        </pc:picChg>
      </pc:sldChg>
      <pc:sldChg chg="addSp modSp add mod ord">
        <pc:chgData name="Laurie Sharp" userId="6bb8c631-8aa6-49b6-bf15-2f39e849ad0a" providerId="ADAL" clId="{C1446FA9-CCD9-4375-9EED-1AF84E1F4D49}" dt="2025-02-12T12:17:42.665" v="2428" actId="1076"/>
        <pc:sldMkLst>
          <pc:docMk/>
          <pc:sldMk cId="1427512033" sldId="2147172244"/>
        </pc:sldMkLst>
        <pc:spChg chg="mod">
          <ac:chgData name="Laurie Sharp" userId="6bb8c631-8aa6-49b6-bf15-2f39e849ad0a" providerId="ADAL" clId="{C1446FA9-CCD9-4375-9EED-1AF84E1F4D49}" dt="2025-02-12T12:08:20.629" v="2361"/>
          <ac:spMkLst>
            <pc:docMk/>
            <pc:sldMk cId="1427512033" sldId="2147172244"/>
            <ac:spMk id="2" creationId="{9633E948-7629-83BB-916C-8B379A2260F8}"/>
          </ac:spMkLst>
        </pc:spChg>
        <pc:spChg chg="mod">
          <ac:chgData name="Laurie Sharp" userId="6bb8c631-8aa6-49b6-bf15-2f39e849ad0a" providerId="ADAL" clId="{C1446FA9-CCD9-4375-9EED-1AF84E1F4D49}" dt="2025-02-12T12:08:50.937" v="2368" actId="1076"/>
          <ac:spMkLst>
            <pc:docMk/>
            <pc:sldMk cId="1427512033" sldId="2147172244"/>
            <ac:spMk id="7" creationId="{9575D9C0-8B9C-E326-7E41-063FB7896D9F}"/>
          </ac:spMkLst>
        </pc:spChg>
        <pc:spChg chg="mod">
          <ac:chgData name="Laurie Sharp" userId="6bb8c631-8aa6-49b6-bf15-2f39e849ad0a" providerId="ADAL" clId="{C1446FA9-CCD9-4375-9EED-1AF84E1F4D49}" dt="2025-02-12T12:17:11.238" v="2424" actId="1076"/>
          <ac:spMkLst>
            <pc:docMk/>
            <pc:sldMk cId="1427512033" sldId="2147172244"/>
            <ac:spMk id="9" creationId="{FCF09D71-51BC-7617-C543-392A3EFC2DE3}"/>
          </ac:spMkLst>
        </pc:spChg>
        <pc:spChg chg="mod">
          <ac:chgData name="Laurie Sharp" userId="6bb8c631-8aa6-49b6-bf15-2f39e849ad0a" providerId="ADAL" clId="{C1446FA9-CCD9-4375-9EED-1AF84E1F4D49}" dt="2025-02-12T12:16:47.660" v="2420" actId="1076"/>
          <ac:spMkLst>
            <pc:docMk/>
            <pc:sldMk cId="1427512033" sldId="2147172244"/>
            <ac:spMk id="10" creationId="{C860BEAC-318B-1ED3-D9E8-CDEC57F3EC53}"/>
          </ac:spMkLst>
        </pc:spChg>
        <pc:spChg chg="mod">
          <ac:chgData name="Laurie Sharp" userId="6bb8c631-8aa6-49b6-bf15-2f39e849ad0a" providerId="ADAL" clId="{C1446FA9-CCD9-4375-9EED-1AF84E1F4D49}" dt="2025-02-12T12:17:42.665" v="2428" actId="1076"/>
          <ac:spMkLst>
            <pc:docMk/>
            <pc:sldMk cId="1427512033" sldId="2147172244"/>
            <ac:spMk id="11" creationId="{32CE4E30-F5B5-372E-209A-95C2B48B7E46}"/>
          </ac:spMkLst>
        </pc:spChg>
        <pc:picChg chg="add mod">
          <ac:chgData name="Laurie Sharp" userId="6bb8c631-8aa6-49b6-bf15-2f39e849ad0a" providerId="ADAL" clId="{C1446FA9-CCD9-4375-9EED-1AF84E1F4D49}" dt="2025-02-12T12:17:01.977" v="2422" actId="1076"/>
          <ac:picMkLst>
            <pc:docMk/>
            <pc:sldMk cId="1427512033" sldId="2147172244"/>
            <ac:picMk id="4" creationId="{C59AACE6-5A6A-CD71-BA75-DA1FA59A7ECF}"/>
          </ac:picMkLst>
        </pc:picChg>
        <pc:picChg chg="add mod">
          <ac:chgData name="Laurie Sharp" userId="6bb8c631-8aa6-49b6-bf15-2f39e849ad0a" providerId="ADAL" clId="{C1446FA9-CCD9-4375-9EED-1AF84E1F4D49}" dt="2025-02-12T12:17:34.443" v="2426" actId="1076"/>
          <ac:picMkLst>
            <pc:docMk/>
            <pc:sldMk cId="1427512033" sldId="2147172244"/>
            <ac:picMk id="8" creationId="{0C6362F1-BCD6-A919-BB6E-91EEF1722080}"/>
          </ac:picMkLst>
        </pc:picChg>
      </pc:sldChg>
      <pc:sldMasterChg chg="del delSldLayout">
        <pc:chgData name="Laurie Sharp" userId="6bb8c631-8aa6-49b6-bf15-2f39e849ad0a" providerId="ADAL" clId="{C1446FA9-CCD9-4375-9EED-1AF84E1F4D49}" dt="2025-02-12T11:59:46.718" v="2205" actId="2696"/>
        <pc:sldMasterMkLst>
          <pc:docMk/>
          <pc:sldMasterMk cId="1557150616" sldId="2147483648"/>
        </pc:sldMasterMkLst>
        <pc:sldLayoutChg chg="del">
          <pc:chgData name="Laurie Sharp" userId="6bb8c631-8aa6-49b6-bf15-2f39e849ad0a" providerId="ADAL" clId="{C1446FA9-CCD9-4375-9EED-1AF84E1F4D49}" dt="2025-02-12T11:59:46.718" v="2205" actId="2696"/>
          <pc:sldLayoutMkLst>
            <pc:docMk/>
            <pc:sldMasterMk cId="1557150616" sldId="2147483648"/>
            <pc:sldLayoutMk cId="2964230052" sldId="2147483649"/>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2828763500" sldId="2147483650"/>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1852586254" sldId="2147483651"/>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988222780" sldId="2147483652"/>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4244893326" sldId="2147483653"/>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3992371936" sldId="2147483654"/>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1562153004" sldId="2147483655"/>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3420926824" sldId="2147483656"/>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3694794466" sldId="2147483657"/>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3433837976" sldId="2147483658"/>
          </pc:sldLayoutMkLst>
        </pc:sldLayoutChg>
        <pc:sldLayoutChg chg="del">
          <pc:chgData name="Laurie Sharp" userId="6bb8c631-8aa6-49b6-bf15-2f39e849ad0a" providerId="ADAL" clId="{C1446FA9-CCD9-4375-9EED-1AF84E1F4D49}" dt="2025-02-12T11:59:46.718" v="2205" actId="2696"/>
          <pc:sldLayoutMkLst>
            <pc:docMk/>
            <pc:sldMasterMk cId="1557150616" sldId="2147483648"/>
            <pc:sldLayoutMk cId="3339837910" sldId="2147483659"/>
          </pc:sldLayoutMkLst>
        </pc:sldLayoutChg>
      </pc:sldMasterChg>
      <pc:sldMasterChg chg="del delSldLayout">
        <pc:chgData name="Laurie Sharp" userId="6bb8c631-8aa6-49b6-bf15-2f39e849ad0a" providerId="ADAL" clId="{C1446FA9-CCD9-4375-9EED-1AF84E1F4D49}" dt="2025-02-12T12:39:40.220" v="3014" actId="2696"/>
        <pc:sldMasterMkLst>
          <pc:docMk/>
          <pc:sldMasterMk cId="2011523676" sldId="2147483680"/>
        </pc:sldMasterMkLst>
        <pc:sldLayoutChg chg="del">
          <pc:chgData name="Laurie Sharp" userId="6bb8c631-8aa6-49b6-bf15-2f39e849ad0a" providerId="ADAL" clId="{C1446FA9-CCD9-4375-9EED-1AF84E1F4D49}" dt="2025-02-12T12:39:40.220" v="3014" actId="2696"/>
          <pc:sldLayoutMkLst>
            <pc:docMk/>
            <pc:sldMasterMk cId="2011523676" sldId="2147483680"/>
            <pc:sldLayoutMk cId="364649462" sldId="2147483681"/>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2912154332" sldId="2147483682"/>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1981926408" sldId="2147483683"/>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2405987766" sldId="2147483684"/>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3851432613" sldId="2147483685"/>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3217185582" sldId="2147483686"/>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3669257931" sldId="2147483687"/>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3309886496" sldId="2147483688"/>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1286376711" sldId="2147483689"/>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3024002542" sldId="2147483690"/>
          </pc:sldLayoutMkLst>
        </pc:sldLayoutChg>
        <pc:sldLayoutChg chg="del">
          <pc:chgData name="Laurie Sharp" userId="6bb8c631-8aa6-49b6-bf15-2f39e849ad0a" providerId="ADAL" clId="{C1446FA9-CCD9-4375-9EED-1AF84E1F4D49}" dt="2025-02-12T12:39:40.220" v="3014" actId="2696"/>
          <pc:sldLayoutMkLst>
            <pc:docMk/>
            <pc:sldMasterMk cId="2011523676" sldId="2147483680"/>
            <pc:sldLayoutMk cId="3259534262" sldId="2147483691"/>
          </pc:sldLayoutMkLst>
        </pc:sldLayoutChg>
      </pc:sldMasterChg>
      <pc:sldMasterChg chg="del delSldLayout">
        <pc:chgData name="Laurie Sharp" userId="6bb8c631-8aa6-49b6-bf15-2f39e849ad0a" providerId="ADAL" clId="{C1446FA9-CCD9-4375-9EED-1AF84E1F4D49}" dt="2025-02-12T11:59:46.718" v="2205" actId="2696"/>
        <pc:sldMasterMkLst>
          <pc:docMk/>
          <pc:sldMasterMk cId="487505192" sldId="2147483705"/>
        </pc:sldMasterMkLst>
        <pc:sldLayoutChg chg="del">
          <pc:chgData name="Laurie Sharp" userId="6bb8c631-8aa6-49b6-bf15-2f39e849ad0a" providerId="ADAL" clId="{C1446FA9-CCD9-4375-9EED-1AF84E1F4D49}" dt="2025-02-12T11:59:46.718" v="2205" actId="2696"/>
          <pc:sldLayoutMkLst>
            <pc:docMk/>
            <pc:sldMasterMk cId="487505192" sldId="2147483705"/>
            <pc:sldLayoutMk cId="3288556447" sldId="2147483706"/>
          </pc:sldLayoutMkLst>
        </pc:sldLayoutChg>
        <pc:sldLayoutChg chg="del">
          <pc:chgData name="Laurie Sharp" userId="6bb8c631-8aa6-49b6-bf15-2f39e849ad0a" providerId="ADAL" clId="{C1446FA9-CCD9-4375-9EED-1AF84E1F4D49}" dt="2025-02-12T11:59:46.718" v="2205" actId="2696"/>
          <pc:sldLayoutMkLst>
            <pc:docMk/>
            <pc:sldMasterMk cId="487505192" sldId="2147483705"/>
            <pc:sldLayoutMk cId="537440975" sldId="2147483707"/>
          </pc:sldLayoutMkLst>
        </pc:sldLayoutChg>
        <pc:sldLayoutChg chg="del">
          <pc:chgData name="Laurie Sharp" userId="6bb8c631-8aa6-49b6-bf15-2f39e849ad0a" providerId="ADAL" clId="{C1446FA9-CCD9-4375-9EED-1AF84E1F4D49}" dt="2025-02-12T11:59:46.718" v="2205" actId="2696"/>
          <pc:sldLayoutMkLst>
            <pc:docMk/>
            <pc:sldMasterMk cId="487505192" sldId="2147483705"/>
            <pc:sldLayoutMk cId="452879465" sldId="2147483708"/>
          </pc:sldLayoutMkLst>
        </pc:sldLayoutChg>
        <pc:sldLayoutChg chg="del">
          <pc:chgData name="Laurie Sharp" userId="6bb8c631-8aa6-49b6-bf15-2f39e849ad0a" providerId="ADAL" clId="{C1446FA9-CCD9-4375-9EED-1AF84E1F4D49}" dt="2025-02-12T11:59:46.718" v="2205" actId="2696"/>
          <pc:sldLayoutMkLst>
            <pc:docMk/>
            <pc:sldMasterMk cId="487505192" sldId="2147483705"/>
            <pc:sldLayoutMk cId="1822241137" sldId="2147483709"/>
          </pc:sldLayoutMkLst>
        </pc:sldLayoutChg>
        <pc:sldLayoutChg chg="del">
          <pc:chgData name="Laurie Sharp" userId="6bb8c631-8aa6-49b6-bf15-2f39e849ad0a" providerId="ADAL" clId="{C1446FA9-CCD9-4375-9EED-1AF84E1F4D49}" dt="2025-02-12T11:59:46.718" v="2205" actId="2696"/>
          <pc:sldLayoutMkLst>
            <pc:docMk/>
            <pc:sldMasterMk cId="487505192" sldId="2147483705"/>
            <pc:sldLayoutMk cId="2980956801" sldId="2147483710"/>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8E900-4405-47FE-84A3-8EBBDA4C1B53}" type="doc">
      <dgm:prSet loTypeId="urn:microsoft.com/office/officeart/2016/7/layout/BasicTimeline" loCatId="process" qsTypeId="urn:microsoft.com/office/officeart/2005/8/quickstyle/simple1" qsCatId="simple" csTypeId="urn:microsoft.com/office/officeart/2005/8/colors/colorful1" csCatId="colorful" phldr="1"/>
      <dgm:spPr/>
      <dgm:t>
        <a:bodyPr/>
        <a:lstStyle/>
        <a:p>
          <a:endParaRPr lang="en-US"/>
        </a:p>
      </dgm:t>
    </dgm:pt>
    <dgm:pt modelId="{24B87F96-0149-4173-8789-5E494371E855}">
      <dgm:prSet/>
      <dgm:spPr/>
      <dgm:t>
        <a:bodyPr/>
        <a:lstStyle/>
        <a:p>
          <a:pPr>
            <a:defRPr b="1"/>
          </a:pPr>
          <a:r>
            <a:rPr lang="en-US" dirty="0"/>
            <a:t>August – November 2023</a:t>
          </a:r>
        </a:p>
      </dgm:t>
    </dgm:pt>
    <dgm:pt modelId="{F57E0E75-55AF-449D-BD6A-44AC96B72E54}" type="parTrans" cxnId="{C808C1D2-5047-4419-B379-804EC1F8C184}">
      <dgm:prSet/>
      <dgm:spPr/>
      <dgm:t>
        <a:bodyPr/>
        <a:lstStyle/>
        <a:p>
          <a:endParaRPr lang="en-US"/>
        </a:p>
      </dgm:t>
    </dgm:pt>
    <dgm:pt modelId="{B05D8DC9-D712-4F27-B3FB-16BB257AD161}" type="sibTrans" cxnId="{C808C1D2-5047-4419-B379-804EC1F8C184}">
      <dgm:prSet/>
      <dgm:spPr/>
      <dgm:t>
        <a:bodyPr/>
        <a:lstStyle/>
        <a:p>
          <a:endParaRPr lang="en-US"/>
        </a:p>
      </dgm:t>
    </dgm:pt>
    <dgm:pt modelId="{82E131FF-630C-45FD-8B06-979C369D23F1}">
      <dgm:prSet/>
      <dgm:spPr/>
      <dgm:t>
        <a:bodyPr/>
        <a:lstStyle/>
        <a:p>
          <a:r>
            <a:rPr lang="en-US" dirty="0"/>
            <a:t>Prepared &amp; published </a:t>
          </a:r>
          <a:r>
            <a:rPr lang="en-US" i="1" dirty="0"/>
            <a:t>Closeout Report for the 2018 Academic Master Plan.</a:t>
          </a:r>
        </a:p>
      </dgm:t>
    </dgm:pt>
    <dgm:pt modelId="{AD63E279-DE38-4F0A-9D19-4BB32B545741}" type="parTrans" cxnId="{B385E681-9B9A-4DD1-AC66-1223E4615D4A}">
      <dgm:prSet/>
      <dgm:spPr/>
      <dgm:t>
        <a:bodyPr/>
        <a:lstStyle/>
        <a:p>
          <a:endParaRPr lang="en-US"/>
        </a:p>
      </dgm:t>
    </dgm:pt>
    <dgm:pt modelId="{50C1123B-8B34-41B4-B894-8C90FBF1466A}" type="sibTrans" cxnId="{B385E681-9B9A-4DD1-AC66-1223E4615D4A}">
      <dgm:prSet/>
      <dgm:spPr/>
      <dgm:t>
        <a:bodyPr/>
        <a:lstStyle/>
        <a:p>
          <a:endParaRPr lang="en-US"/>
        </a:p>
      </dgm:t>
    </dgm:pt>
    <dgm:pt modelId="{3A7A1048-7587-4258-AC25-02B1E951A56E}">
      <dgm:prSet/>
      <dgm:spPr/>
      <dgm:t>
        <a:bodyPr/>
        <a:lstStyle/>
        <a:p>
          <a:pPr>
            <a:defRPr b="1"/>
          </a:pPr>
          <a:r>
            <a:rPr lang="en-US" dirty="0"/>
            <a:t>January – December 2024</a:t>
          </a:r>
        </a:p>
      </dgm:t>
    </dgm:pt>
    <dgm:pt modelId="{5588F3F4-8E4E-4C7C-BFB9-10F3FE1B9B21}" type="parTrans" cxnId="{5E7CDBA8-2B35-4DB3-926C-3D4E39A906F5}">
      <dgm:prSet/>
      <dgm:spPr/>
      <dgm:t>
        <a:bodyPr/>
        <a:lstStyle/>
        <a:p>
          <a:endParaRPr lang="en-US"/>
        </a:p>
      </dgm:t>
    </dgm:pt>
    <dgm:pt modelId="{BE0934CC-65B2-438E-A042-428CCDBE10B9}" type="sibTrans" cxnId="{5E7CDBA8-2B35-4DB3-926C-3D4E39A906F5}">
      <dgm:prSet/>
      <dgm:spPr/>
      <dgm:t>
        <a:bodyPr/>
        <a:lstStyle/>
        <a:p>
          <a:endParaRPr lang="en-US"/>
        </a:p>
      </dgm:t>
    </dgm:pt>
    <dgm:pt modelId="{FD6D77BD-704F-45C8-90E5-C73BD3E46A79}">
      <dgm:prSet/>
      <dgm:spPr/>
      <dgm:t>
        <a:bodyPr/>
        <a:lstStyle/>
        <a:p>
          <a:r>
            <a:rPr lang="en-US" dirty="0"/>
            <a:t>Academic Master Plan Steering Committee formed &amp; drafted pillars.</a:t>
          </a:r>
        </a:p>
      </dgm:t>
    </dgm:pt>
    <dgm:pt modelId="{CE9F72C7-0C44-4672-8863-0B98C4799A0C}" type="parTrans" cxnId="{05CEB661-49E8-48A1-B2ED-21524BBAD543}">
      <dgm:prSet/>
      <dgm:spPr/>
      <dgm:t>
        <a:bodyPr/>
        <a:lstStyle/>
        <a:p>
          <a:endParaRPr lang="en-US"/>
        </a:p>
      </dgm:t>
    </dgm:pt>
    <dgm:pt modelId="{E4A3E1E1-76C7-4EEF-9E48-304FE5DD0DFD}" type="sibTrans" cxnId="{05CEB661-49E8-48A1-B2ED-21524BBAD543}">
      <dgm:prSet/>
      <dgm:spPr/>
      <dgm:t>
        <a:bodyPr/>
        <a:lstStyle/>
        <a:p>
          <a:endParaRPr lang="en-US"/>
        </a:p>
      </dgm:t>
    </dgm:pt>
    <dgm:pt modelId="{44591A8E-CD8F-4798-8AC4-892231D231F5}">
      <dgm:prSet/>
      <dgm:spPr/>
      <dgm:t>
        <a:bodyPr/>
        <a:lstStyle/>
        <a:p>
          <a:r>
            <a:rPr lang="en-US" dirty="0"/>
            <a:t>Feedback elicited.</a:t>
          </a:r>
        </a:p>
      </dgm:t>
    </dgm:pt>
    <dgm:pt modelId="{D991806E-9EC3-460A-9C35-AC0036DA1546}" type="parTrans" cxnId="{52F23CF8-DEC2-4871-B6D8-2A217A29B784}">
      <dgm:prSet/>
      <dgm:spPr/>
      <dgm:t>
        <a:bodyPr/>
        <a:lstStyle/>
        <a:p>
          <a:endParaRPr lang="en-US"/>
        </a:p>
      </dgm:t>
    </dgm:pt>
    <dgm:pt modelId="{23700B5A-F400-4A09-B2BA-C288BB50B343}" type="sibTrans" cxnId="{52F23CF8-DEC2-4871-B6D8-2A217A29B784}">
      <dgm:prSet/>
      <dgm:spPr/>
      <dgm:t>
        <a:bodyPr/>
        <a:lstStyle/>
        <a:p>
          <a:endParaRPr lang="en-US"/>
        </a:p>
      </dgm:t>
    </dgm:pt>
    <dgm:pt modelId="{0E867C76-6F5D-4A2E-AC3D-451DE35FA514}">
      <dgm:prSet/>
      <dgm:spPr/>
      <dgm:t>
        <a:bodyPr/>
        <a:lstStyle/>
        <a:p>
          <a:pPr>
            <a:defRPr b="1"/>
          </a:pPr>
          <a:r>
            <a:rPr lang="en-US" dirty="0"/>
            <a:t>January – July 2025</a:t>
          </a:r>
        </a:p>
      </dgm:t>
    </dgm:pt>
    <dgm:pt modelId="{ACBDEEBB-3445-44EA-B742-0B3C867B9352}" type="parTrans" cxnId="{3AAA4273-B786-4482-BBD4-E94C084AF4CC}">
      <dgm:prSet/>
      <dgm:spPr/>
      <dgm:t>
        <a:bodyPr/>
        <a:lstStyle/>
        <a:p>
          <a:endParaRPr lang="en-US"/>
        </a:p>
      </dgm:t>
    </dgm:pt>
    <dgm:pt modelId="{D7D569C5-BE0E-4611-9A63-0CCF0C1C58B2}" type="sibTrans" cxnId="{3AAA4273-B786-4482-BBD4-E94C084AF4CC}">
      <dgm:prSet/>
      <dgm:spPr/>
      <dgm:t>
        <a:bodyPr/>
        <a:lstStyle/>
        <a:p>
          <a:endParaRPr lang="en-US"/>
        </a:p>
      </dgm:t>
    </dgm:pt>
    <dgm:pt modelId="{A2004B99-8AE5-4379-9AD9-A2E821DD581D}">
      <dgm:prSet/>
      <dgm:spPr/>
      <dgm:t>
        <a:bodyPr/>
        <a:lstStyle/>
        <a:p>
          <a:r>
            <a:rPr lang="en-US" dirty="0"/>
            <a:t>Feedback elicited.</a:t>
          </a:r>
        </a:p>
      </dgm:t>
    </dgm:pt>
    <dgm:pt modelId="{1AC46CE9-BD7D-4A2E-BC76-706883721C7C}" type="parTrans" cxnId="{2FDE896A-1DEA-4463-A3E8-EEEF3A0A423A}">
      <dgm:prSet/>
      <dgm:spPr/>
      <dgm:t>
        <a:bodyPr/>
        <a:lstStyle/>
        <a:p>
          <a:endParaRPr lang="en-US"/>
        </a:p>
      </dgm:t>
    </dgm:pt>
    <dgm:pt modelId="{3FC579D5-B4E2-4916-8BE3-8B7B4B8C857D}" type="sibTrans" cxnId="{2FDE896A-1DEA-4463-A3E8-EEEF3A0A423A}">
      <dgm:prSet/>
      <dgm:spPr/>
      <dgm:t>
        <a:bodyPr/>
        <a:lstStyle/>
        <a:p>
          <a:endParaRPr lang="en-US"/>
        </a:p>
      </dgm:t>
    </dgm:pt>
    <dgm:pt modelId="{97D287D2-5A12-4199-A89D-A906DAA67CAF}">
      <dgm:prSet/>
      <dgm:spPr/>
      <dgm:t>
        <a:bodyPr/>
        <a:lstStyle/>
        <a:p>
          <a:r>
            <a:rPr lang="en-US" dirty="0"/>
            <a:t>Pillars finalized.</a:t>
          </a:r>
        </a:p>
      </dgm:t>
    </dgm:pt>
    <dgm:pt modelId="{F907626D-FF1E-4802-B0C6-B85837E548C7}" type="parTrans" cxnId="{EF3F4436-D4FE-47AD-96DB-4F0D06B39F25}">
      <dgm:prSet/>
      <dgm:spPr/>
      <dgm:t>
        <a:bodyPr/>
        <a:lstStyle/>
        <a:p>
          <a:endParaRPr lang="en-US"/>
        </a:p>
      </dgm:t>
    </dgm:pt>
    <dgm:pt modelId="{2F694BEF-F8F2-44A4-920F-8A9B0D341043}" type="sibTrans" cxnId="{EF3F4436-D4FE-47AD-96DB-4F0D06B39F25}">
      <dgm:prSet/>
      <dgm:spPr/>
      <dgm:t>
        <a:bodyPr/>
        <a:lstStyle/>
        <a:p>
          <a:endParaRPr lang="en-US"/>
        </a:p>
      </dgm:t>
    </dgm:pt>
    <dgm:pt modelId="{343AE941-6FE9-4E33-AE15-6D7690713EC3}">
      <dgm:prSet/>
      <dgm:spPr/>
      <dgm:t>
        <a:bodyPr/>
        <a:lstStyle/>
        <a:p>
          <a:r>
            <a:rPr lang="en-US" dirty="0"/>
            <a:t>Narrative sections &amp; assessment plan drafted.</a:t>
          </a:r>
        </a:p>
      </dgm:t>
    </dgm:pt>
    <dgm:pt modelId="{F5785BF2-2E86-4720-9866-5D846A30E16C}" type="parTrans" cxnId="{95792D27-8D18-4321-8A31-FC349E2BE368}">
      <dgm:prSet/>
      <dgm:spPr/>
      <dgm:t>
        <a:bodyPr/>
        <a:lstStyle/>
        <a:p>
          <a:endParaRPr lang="en-US"/>
        </a:p>
      </dgm:t>
    </dgm:pt>
    <dgm:pt modelId="{7C2AA279-4D3B-49E5-8AC0-0A252FC49C5D}" type="sibTrans" cxnId="{95792D27-8D18-4321-8A31-FC349E2BE368}">
      <dgm:prSet/>
      <dgm:spPr/>
      <dgm:t>
        <a:bodyPr/>
        <a:lstStyle/>
        <a:p>
          <a:endParaRPr lang="en-US"/>
        </a:p>
      </dgm:t>
    </dgm:pt>
    <dgm:pt modelId="{731B40A5-D99F-486F-ADAF-51555FD60C29}">
      <dgm:prSet/>
      <dgm:spPr/>
      <dgm:t>
        <a:bodyPr/>
        <a:lstStyle/>
        <a:p>
          <a:pPr>
            <a:defRPr b="1"/>
          </a:pPr>
          <a:r>
            <a:rPr lang="en-US" dirty="0"/>
            <a:t>August 2025</a:t>
          </a:r>
        </a:p>
      </dgm:t>
    </dgm:pt>
    <dgm:pt modelId="{E668BDE7-043B-41A7-8153-18CD8FC95ABF}" type="parTrans" cxnId="{D354983B-C5F3-4C2E-BB67-160DCABF56D1}">
      <dgm:prSet/>
      <dgm:spPr/>
      <dgm:t>
        <a:bodyPr/>
        <a:lstStyle/>
        <a:p>
          <a:endParaRPr lang="en-US"/>
        </a:p>
      </dgm:t>
    </dgm:pt>
    <dgm:pt modelId="{4045ACA7-EB6C-4FE6-815F-7A90DA9E0222}" type="sibTrans" cxnId="{D354983B-C5F3-4C2E-BB67-160DCABF56D1}">
      <dgm:prSet/>
      <dgm:spPr/>
      <dgm:t>
        <a:bodyPr/>
        <a:lstStyle/>
        <a:p>
          <a:endParaRPr lang="en-US"/>
        </a:p>
      </dgm:t>
    </dgm:pt>
    <dgm:pt modelId="{00CAA5FE-864D-431C-931E-8C9533D618DC}">
      <dgm:prSet/>
      <dgm:spPr/>
      <dgm:t>
        <a:bodyPr/>
        <a:lstStyle/>
        <a:p>
          <a:r>
            <a:rPr lang="en-US" i="1" dirty="0"/>
            <a:t>2025-2030 Academic Master Plan </a:t>
          </a:r>
          <a:r>
            <a:rPr lang="en-US" dirty="0"/>
            <a:t>published and implemented.</a:t>
          </a:r>
        </a:p>
      </dgm:t>
    </dgm:pt>
    <dgm:pt modelId="{7703A1FD-3AD2-4972-BC62-E1667CE1B17D}" type="parTrans" cxnId="{F86EED63-634F-434C-9010-198A3C0BAE1A}">
      <dgm:prSet/>
      <dgm:spPr/>
      <dgm:t>
        <a:bodyPr/>
        <a:lstStyle/>
        <a:p>
          <a:endParaRPr lang="en-US"/>
        </a:p>
      </dgm:t>
    </dgm:pt>
    <dgm:pt modelId="{37C8949C-6BBA-4F11-8670-0E4193777E71}" type="sibTrans" cxnId="{F86EED63-634F-434C-9010-198A3C0BAE1A}">
      <dgm:prSet/>
      <dgm:spPr/>
      <dgm:t>
        <a:bodyPr/>
        <a:lstStyle/>
        <a:p>
          <a:endParaRPr lang="en-US"/>
        </a:p>
      </dgm:t>
    </dgm:pt>
    <dgm:pt modelId="{D700D7C3-1F49-41AA-BF16-7B6521D01672}" type="pres">
      <dgm:prSet presAssocID="{2C98E900-4405-47FE-84A3-8EBBDA4C1B53}" presName="root" presStyleCnt="0">
        <dgm:presLayoutVars>
          <dgm:chMax/>
          <dgm:chPref/>
          <dgm:animLvl val="lvl"/>
        </dgm:presLayoutVars>
      </dgm:prSet>
      <dgm:spPr/>
    </dgm:pt>
    <dgm:pt modelId="{CB356979-1E17-4C79-8407-C24625F9F92A}" type="pres">
      <dgm:prSet presAssocID="{2C98E900-4405-47FE-84A3-8EBBDA4C1B53}" presName="divider" presStyleLbl="fgAccFollowNode1" presStyleIdx="0" presStyleCnt="1"/>
      <dgm:spPr>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tailEnd type="triangle" w="lg" len="lg"/>
        </a:ln>
        <a:effectLst/>
      </dgm:spPr>
    </dgm:pt>
    <dgm:pt modelId="{92E56154-8444-4F83-92D5-7321A2A7377F}" type="pres">
      <dgm:prSet presAssocID="{2C98E900-4405-47FE-84A3-8EBBDA4C1B53}" presName="nodes" presStyleCnt="0">
        <dgm:presLayoutVars>
          <dgm:chMax/>
          <dgm:chPref/>
          <dgm:animLvl val="lvl"/>
        </dgm:presLayoutVars>
      </dgm:prSet>
      <dgm:spPr/>
    </dgm:pt>
    <dgm:pt modelId="{1A9673F3-8200-4AA4-B290-2F701395E768}" type="pres">
      <dgm:prSet presAssocID="{24B87F96-0149-4173-8789-5E494371E855}" presName="composite" presStyleCnt="0"/>
      <dgm:spPr/>
    </dgm:pt>
    <dgm:pt modelId="{F5ED8B3B-9128-4531-9FE0-B27E7A59CE62}" type="pres">
      <dgm:prSet presAssocID="{24B87F96-0149-4173-8789-5E494371E855}" presName="L1TextContainer" presStyleLbl="revTx" presStyleIdx="0" presStyleCnt="4">
        <dgm:presLayoutVars>
          <dgm:chMax val="1"/>
          <dgm:chPref val="1"/>
          <dgm:bulletEnabled val="1"/>
        </dgm:presLayoutVars>
      </dgm:prSet>
      <dgm:spPr/>
    </dgm:pt>
    <dgm:pt modelId="{1D8883B4-BC7E-497D-8371-2EBE01BB3B8B}" type="pres">
      <dgm:prSet presAssocID="{24B87F96-0149-4173-8789-5E494371E855}" presName="L2TextContainerWrapper" presStyleCnt="0">
        <dgm:presLayoutVars>
          <dgm:chMax val="0"/>
          <dgm:chPref val="0"/>
          <dgm:bulletEnabled val="1"/>
        </dgm:presLayoutVars>
      </dgm:prSet>
      <dgm:spPr/>
    </dgm:pt>
    <dgm:pt modelId="{4DD58663-0FD4-489B-9F6D-60192CE973DF}" type="pres">
      <dgm:prSet presAssocID="{24B87F96-0149-4173-8789-5E494371E855}" presName="L2TextContainer" presStyleLbl="bgAcc1" presStyleIdx="0" presStyleCnt="4"/>
      <dgm:spPr/>
    </dgm:pt>
    <dgm:pt modelId="{6ED83070-5F2B-4066-B7DC-37640BF0AD8F}" type="pres">
      <dgm:prSet presAssocID="{24B87F96-0149-4173-8789-5E494371E855}" presName="FlexibleEmptyPlaceHolder" presStyleCnt="0"/>
      <dgm:spPr/>
    </dgm:pt>
    <dgm:pt modelId="{9B3D24EE-9818-4B6B-8831-6CE112D8443C}" type="pres">
      <dgm:prSet presAssocID="{24B87F96-0149-4173-8789-5E494371E855}" presName="ConnectLine" presStyleLbl="sibTrans1D1" presStyleIdx="0" presStyleCnt="4"/>
      <dgm:spPr>
        <a:noFill/>
        <a:ln w="12700" cap="flat" cmpd="sng" algn="ctr">
          <a:solidFill>
            <a:schemeClr val="accent2">
              <a:hueOff val="0"/>
              <a:satOff val="0"/>
              <a:lumOff val="0"/>
              <a:alphaOff val="0"/>
            </a:schemeClr>
          </a:solidFill>
          <a:prstDash val="dash"/>
          <a:miter lim="800000"/>
        </a:ln>
        <a:effectLst/>
      </dgm:spPr>
    </dgm:pt>
    <dgm:pt modelId="{A00AB495-BCA4-472E-AA25-6D72A1A79F72}" type="pres">
      <dgm:prSet presAssocID="{24B87F96-0149-4173-8789-5E494371E855}" presName="ConnectorPoint" presStyleLbl="alignNode1" presStyleIdx="0" presStyleCnt="4"/>
      <dgm:spPr/>
    </dgm:pt>
    <dgm:pt modelId="{CDD3E0EB-52B4-484B-A3B2-4C7A39590AAE}" type="pres">
      <dgm:prSet presAssocID="{24B87F96-0149-4173-8789-5E494371E855}" presName="EmptyPlaceHolder" presStyleCnt="0"/>
      <dgm:spPr/>
    </dgm:pt>
    <dgm:pt modelId="{7962F2FE-2D90-4982-A22D-BFC6025EF7D2}" type="pres">
      <dgm:prSet presAssocID="{B05D8DC9-D712-4F27-B3FB-16BB257AD161}" presName="spaceBetweenRectangles" presStyleCnt="0"/>
      <dgm:spPr/>
    </dgm:pt>
    <dgm:pt modelId="{58267C57-F2E2-4047-A9EC-C6FCF4775B5D}" type="pres">
      <dgm:prSet presAssocID="{3A7A1048-7587-4258-AC25-02B1E951A56E}" presName="composite" presStyleCnt="0"/>
      <dgm:spPr/>
    </dgm:pt>
    <dgm:pt modelId="{5726168C-A13B-4F76-A13B-8CDDDF59B7B5}" type="pres">
      <dgm:prSet presAssocID="{3A7A1048-7587-4258-AC25-02B1E951A56E}" presName="L1TextContainer" presStyleLbl="revTx" presStyleIdx="1" presStyleCnt="4">
        <dgm:presLayoutVars>
          <dgm:chMax val="1"/>
          <dgm:chPref val="1"/>
          <dgm:bulletEnabled val="1"/>
        </dgm:presLayoutVars>
      </dgm:prSet>
      <dgm:spPr/>
    </dgm:pt>
    <dgm:pt modelId="{0A50A5A4-6F8C-422F-8911-D548E64A6906}" type="pres">
      <dgm:prSet presAssocID="{3A7A1048-7587-4258-AC25-02B1E951A56E}" presName="L2TextContainerWrapper" presStyleCnt="0">
        <dgm:presLayoutVars>
          <dgm:chMax val="0"/>
          <dgm:chPref val="0"/>
          <dgm:bulletEnabled val="1"/>
        </dgm:presLayoutVars>
      </dgm:prSet>
      <dgm:spPr/>
    </dgm:pt>
    <dgm:pt modelId="{67CEC743-010A-49E0-8D0E-F353E0B0212B}" type="pres">
      <dgm:prSet presAssocID="{3A7A1048-7587-4258-AC25-02B1E951A56E}" presName="L2TextContainer" presStyleLbl="bgAcc1" presStyleIdx="1" presStyleCnt="4"/>
      <dgm:spPr/>
    </dgm:pt>
    <dgm:pt modelId="{13F814BC-F5F9-4B61-A315-065E835BFCE4}" type="pres">
      <dgm:prSet presAssocID="{3A7A1048-7587-4258-AC25-02B1E951A56E}" presName="FlexibleEmptyPlaceHolder" presStyleCnt="0"/>
      <dgm:spPr/>
    </dgm:pt>
    <dgm:pt modelId="{69A0BACC-9C39-4A5C-869F-6E62B9AA9861}" type="pres">
      <dgm:prSet presAssocID="{3A7A1048-7587-4258-AC25-02B1E951A56E}" presName="ConnectLine" presStyleLbl="sibTrans1D1" presStyleIdx="1" presStyleCnt="4"/>
      <dgm:spPr>
        <a:noFill/>
        <a:ln w="12700" cap="flat" cmpd="sng" algn="ctr">
          <a:solidFill>
            <a:schemeClr val="accent3">
              <a:hueOff val="0"/>
              <a:satOff val="0"/>
              <a:lumOff val="0"/>
              <a:alphaOff val="0"/>
            </a:schemeClr>
          </a:solidFill>
          <a:prstDash val="dash"/>
          <a:miter lim="800000"/>
        </a:ln>
        <a:effectLst/>
      </dgm:spPr>
    </dgm:pt>
    <dgm:pt modelId="{AAF9FE1B-3ABC-4B12-9045-F65A9AA42CAD}" type="pres">
      <dgm:prSet presAssocID="{3A7A1048-7587-4258-AC25-02B1E951A56E}" presName="ConnectorPoint" presStyleLbl="alignNode1" presStyleIdx="1" presStyleCnt="4"/>
      <dgm:spPr/>
    </dgm:pt>
    <dgm:pt modelId="{B4A0F20B-BF71-4C64-93CA-B0D16105A8FA}" type="pres">
      <dgm:prSet presAssocID="{3A7A1048-7587-4258-AC25-02B1E951A56E}" presName="EmptyPlaceHolder" presStyleCnt="0"/>
      <dgm:spPr/>
    </dgm:pt>
    <dgm:pt modelId="{C74C545B-906D-416D-B482-D9D06AC7915A}" type="pres">
      <dgm:prSet presAssocID="{BE0934CC-65B2-438E-A042-428CCDBE10B9}" presName="spaceBetweenRectangles" presStyleCnt="0"/>
      <dgm:spPr/>
    </dgm:pt>
    <dgm:pt modelId="{16A621C2-806E-4BDB-B569-A88BC558EF37}" type="pres">
      <dgm:prSet presAssocID="{0E867C76-6F5D-4A2E-AC3D-451DE35FA514}" presName="composite" presStyleCnt="0"/>
      <dgm:spPr/>
    </dgm:pt>
    <dgm:pt modelId="{A76EAE09-386C-4B8F-89E5-F2D8C74F5819}" type="pres">
      <dgm:prSet presAssocID="{0E867C76-6F5D-4A2E-AC3D-451DE35FA514}" presName="L1TextContainer" presStyleLbl="revTx" presStyleIdx="2" presStyleCnt="4">
        <dgm:presLayoutVars>
          <dgm:chMax val="1"/>
          <dgm:chPref val="1"/>
          <dgm:bulletEnabled val="1"/>
        </dgm:presLayoutVars>
      </dgm:prSet>
      <dgm:spPr/>
    </dgm:pt>
    <dgm:pt modelId="{57C1D753-7C5D-4EDF-836A-D534CB115D2D}" type="pres">
      <dgm:prSet presAssocID="{0E867C76-6F5D-4A2E-AC3D-451DE35FA514}" presName="L2TextContainerWrapper" presStyleCnt="0">
        <dgm:presLayoutVars>
          <dgm:chMax val="0"/>
          <dgm:chPref val="0"/>
          <dgm:bulletEnabled val="1"/>
        </dgm:presLayoutVars>
      </dgm:prSet>
      <dgm:spPr/>
    </dgm:pt>
    <dgm:pt modelId="{2CA719B8-4F5B-44CC-9550-3990F0BAE223}" type="pres">
      <dgm:prSet presAssocID="{0E867C76-6F5D-4A2E-AC3D-451DE35FA514}" presName="L2TextContainer" presStyleLbl="bgAcc1" presStyleIdx="2" presStyleCnt="4"/>
      <dgm:spPr/>
    </dgm:pt>
    <dgm:pt modelId="{78F6B890-BA63-4A21-838B-672F79ECA986}" type="pres">
      <dgm:prSet presAssocID="{0E867C76-6F5D-4A2E-AC3D-451DE35FA514}" presName="FlexibleEmptyPlaceHolder" presStyleCnt="0"/>
      <dgm:spPr/>
    </dgm:pt>
    <dgm:pt modelId="{FCEB6060-56FA-45F9-A472-71609ED53E18}" type="pres">
      <dgm:prSet presAssocID="{0E867C76-6F5D-4A2E-AC3D-451DE35FA514}" presName="ConnectLine" presStyleLbl="sibTrans1D1" presStyleIdx="2" presStyleCnt="4"/>
      <dgm:spPr>
        <a:noFill/>
        <a:ln w="12700" cap="flat" cmpd="sng" algn="ctr">
          <a:solidFill>
            <a:schemeClr val="accent4">
              <a:hueOff val="0"/>
              <a:satOff val="0"/>
              <a:lumOff val="0"/>
              <a:alphaOff val="0"/>
            </a:schemeClr>
          </a:solidFill>
          <a:prstDash val="dash"/>
          <a:miter lim="800000"/>
        </a:ln>
        <a:effectLst/>
      </dgm:spPr>
    </dgm:pt>
    <dgm:pt modelId="{21BBFB48-D788-43E9-ADE9-E66E28711F87}" type="pres">
      <dgm:prSet presAssocID="{0E867C76-6F5D-4A2E-AC3D-451DE35FA514}" presName="ConnectorPoint" presStyleLbl="alignNode1" presStyleIdx="2" presStyleCnt="4"/>
      <dgm:spPr/>
    </dgm:pt>
    <dgm:pt modelId="{5BE5CE0C-A6F4-4E58-ACD5-182F5C2B241F}" type="pres">
      <dgm:prSet presAssocID="{0E867C76-6F5D-4A2E-AC3D-451DE35FA514}" presName="EmptyPlaceHolder" presStyleCnt="0"/>
      <dgm:spPr/>
    </dgm:pt>
    <dgm:pt modelId="{486DD059-03DA-469B-BC19-37A647CC8AD3}" type="pres">
      <dgm:prSet presAssocID="{D7D569C5-BE0E-4611-9A63-0CCF0C1C58B2}" presName="spaceBetweenRectangles" presStyleCnt="0"/>
      <dgm:spPr/>
    </dgm:pt>
    <dgm:pt modelId="{30408C3E-EB58-43F0-A7D2-E8A12546B308}" type="pres">
      <dgm:prSet presAssocID="{731B40A5-D99F-486F-ADAF-51555FD60C29}" presName="composite" presStyleCnt="0"/>
      <dgm:spPr/>
    </dgm:pt>
    <dgm:pt modelId="{3C8F4B08-594A-465C-A0E8-AB9CA5F68F3A}" type="pres">
      <dgm:prSet presAssocID="{731B40A5-D99F-486F-ADAF-51555FD60C29}" presName="L1TextContainer" presStyleLbl="revTx" presStyleIdx="3" presStyleCnt="4">
        <dgm:presLayoutVars>
          <dgm:chMax val="1"/>
          <dgm:chPref val="1"/>
          <dgm:bulletEnabled val="1"/>
        </dgm:presLayoutVars>
      </dgm:prSet>
      <dgm:spPr/>
    </dgm:pt>
    <dgm:pt modelId="{2C72D7C0-E933-40B5-901C-BD1B8C6E455A}" type="pres">
      <dgm:prSet presAssocID="{731B40A5-D99F-486F-ADAF-51555FD60C29}" presName="L2TextContainerWrapper" presStyleCnt="0">
        <dgm:presLayoutVars>
          <dgm:chMax val="0"/>
          <dgm:chPref val="0"/>
          <dgm:bulletEnabled val="1"/>
        </dgm:presLayoutVars>
      </dgm:prSet>
      <dgm:spPr/>
    </dgm:pt>
    <dgm:pt modelId="{9B0AEADF-C805-4E60-9585-E14FC5C421A3}" type="pres">
      <dgm:prSet presAssocID="{731B40A5-D99F-486F-ADAF-51555FD60C29}" presName="L2TextContainer" presStyleLbl="bgAcc1" presStyleIdx="3" presStyleCnt="4"/>
      <dgm:spPr/>
    </dgm:pt>
    <dgm:pt modelId="{E55E9677-4969-4212-A98C-B5197C2469A8}" type="pres">
      <dgm:prSet presAssocID="{731B40A5-D99F-486F-ADAF-51555FD60C29}" presName="FlexibleEmptyPlaceHolder" presStyleCnt="0"/>
      <dgm:spPr/>
    </dgm:pt>
    <dgm:pt modelId="{A7F48157-BC99-4BC6-9D17-64B57687F6B3}" type="pres">
      <dgm:prSet presAssocID="{731B40A5-D99F-486F-ADAF-51555FD60C29}" presName="ConnectLine" presStyleLbl="sibTrans1D1" presStyleIdx="3" presStyleCnt="4"/>
      <dgm:spPr>
        <a:noFill/>
        <a:ln w="12700" cap="flat" cmpd="sng" algn="ctr">
          <a:solidFill>
            <a:schemeClr val="accent5">
              <a:hueOff val="0"/>
              <a:satOff val="0"/>
              <a:lumOff val="0"/>
              <a:alphaOff val="0"/>
            </a:schemeClr>
          </a:solidFill>
          <a:prstDash val="dash"/>
          <a:miter lim="800000"/>
        </a:ln>
        <a:effectLst/>
      </dgm:spPr>
    </dgm:pt>
    <dgm:pt modelId="{0D2893C0-8836-4B0C-8988-2715C2260155}" type="pres">
      <dgm:prSet presAssocID="{731B40A5-D99F-486F-ADAF-51555FD60C29}" presName="ConnectorPoint" presStyleLbl="alignNode1" presStyleIdx="3" presStyleCnt="4"/>
      <dgm:spPr/>
    </dgm:pt>
    <dgm:pt modelId="{63AE172F-D22D-40AB-9F25-ABE6FC8DF62C}" type="pres">
      <dgm:prSet presAssocID="{731B40A5-D99F-486F-ADAF-51555FD60C29}" presName="EmptyPlaceHolder" presStyleCnt="0"/>
      <dgm:spPr/>
    </dgm:pt>
  </dgm:ptLst>
  <dgm:cxnLst>
    <dgm:cxn modelId="{95792D27-8D18-4321-8A31-FC349E2BE368}" srcId="{0E867C76-6F5D-4A2E-AC3D-451DE35FA514}" destId="{343AE941-6FE9-4E33-AE15-6D7690713EC3}" srcOrd="2" destOrd="0" parTransId="{F5785BF2-2E86-4720-9866-5D846A30E16C}" sibTransId="{7C2AA279-4D3B-49E5-8AC0-0A252FC49C5D}"/>
    <dgm:cxn modelId="{CE095E2D-2E4D-487A-8156-225F21E7B376}" type="presOf" srcId="{97D287D2-5A12-4199-A89D-A906DAA67CAF}" destId="{2CA719B8-4F5B-44CC-9550-3990F0BAE223}" srcOrd="0" destOrd="1" presId="urn:microsoft.com/office/officeart/2016/7/layout/BasicTimeline"/>
    <dgm:cxn modelId="{76D85833-F066-4BC9-81D3-181BAF187D2C}" type="presOf" srcId="{44591A8E-CD8F-4798-8AC4-892231D231F5}" destId="{67CEC743-010A-49E0-8D0E-F353E0B0212B}" srcOrd="0" destOrd="1" presId="urn:microsoft.com/office/officeart/2016/7/layout/BasicTimeline"/>
    <dgm:cxn modelId="{EF3F4436-D4FE-47AD-96DB-4F0D06B39F25}" srcId="{0E867C76-6F5D-4A2E-AC3D-451DE35FA514}" destId="{97D287D2-5A12-4199-A89D-A906DAA67CAF}" srcOrd="1" destOrd="0" parTransId="{F907626D-FF1E-4802-B0C6-B85837E548C7}" sibTransId="{2F694BEF-F8F2-44A4-920F-8A9B0D341043}"/>
    <dgm:cxn modelId="{B5D57039-D43A-4E8A-BB99-C7E23D6F8B4C}" type="presOf" srcId="{343AE941-6FE9-4E33-AE15-6D7690713EC3}" destId="{2CA719B8-4F5B-44CC-9550-3990F0BAE223}" srcOrd="0" destOrd="2" presId="urn:microsoft.com/office/officeart/2016/7/layout/BasicTimeline"/>
    <dgm:cxn modelId="{D354983B-C5F3-4C2E-BB67-160DCABF56D1}" srcId="{2C98E900-4405-47FE-84A3-8EBBDA4C1B53}" destId="{731B40A5-D99F-486F-ADAF-51555FD60C29}" srcOrd="3" destOrd="0" parTransId="{E668BDE7-043B-41A7-8153-18CD8FC95ABF}" sibTransId="{4045ACA7-EB6C-4FE6-815F-7A90DA9E0222}"/>
    <dgm:cxn modelId="{FAB4A260-338C-4DCB-B157-CDACF033C7AB}" type="presOf" srcId="{FD6D77BD-704F-45C8-90E5-C73BD3E46A79}" destId="{67CEC743-010A-49E0-8D0E-F353E0B0212B}" srcOrd="0" destOrd="0" presId="urn:microsoft.com/office/officeart/2016/7/layout/BasicTimeline"/>
    <dgm:cxn modelId="{05CEB661-49E8-48A1-B2ED-21524BBAD543}" srcId="{3A7A1048-7587-4258-AC25-02B1E951A56E}" destId="{FD6D77BD-704F-45C8-90E5-C73BD3E46A79}" srcOrd="0" destOrd="0" parTransId="{CE9F72C7-0C44-4672-8863-0B98C4799A0C}" sibTransId="{E4A3E1E1-76C7-4EEF-9E48-304FE5DD0DFD}"/>
    <dgm:cxn modelId="{F86EED63-634F-434C-9010-198A3C0BAE1A}" srcId="{731B40A5-D99F-486F-ADAF-51555FD60C29}" destId="{00CAA5FE-864D-431C-931E-8C9533D618DC}" srcOrd="0" destOrd="0" parTransId="{7703A1FD-3AD2-4972-BC62-E1667CE1B17D}" sibTransId="{37C8949C-6BBA-4F11-8670-0E4193777E71}"/>
    <dgm:cxn modelId="{2FDE896A-1DEA-4463-A3E8-EEEF3A0A423A}" srcId="{0E867C76-6F5D-4A2E-AC3D-451DE35FA514}" destId="{A2004B99-8AE5-4379-9AD9-A2E821DD581D}" srcOrd="0" destOrd="0" parTransId="{1AC46CE9-BD7D-4A2E-BC76-706883721C7C}" sibTransId="{3FC579D5-B4E2-4916-8BE3-8B7B4B8C857D}"/>
    <dgm:cxn modelId="{C6E4496D-B801-4BF4-8F7D-ABCB86927C62}" type="presOf" srcId="{A2004B99-8AE5-4379-9AD9-A2E821DD581D}" destId="{2CA719B8-4F5B-44CC-9550-3990F0BAE223}" srcOrd="0" destOrd="0" presId="urn:microsoft.com/office/officeart/2016/7/layout/BasicTimeline"/>
    <dgm:cxn modelId="{9F73D76D-34FA-4AF0-AEE8-F34746024C23}" type="presOf" srcId="{00CAA5FE-864D-431C-931E-8C9533D618DC}" destId="{9B0AEADF-C805-4E60-9585-E14FC5C421A3}" srcOrd="0" destOrd="0" presId="urn:microsoft.com/office/officeart/2016/7/layout/BasicTimeline"/>
    <dgm:cxn modelId="{509B476E-A6B9-468F-8C46-789BCB040282}" type="presOf" srcId="{24B87F96-0149-4173-8789-5E494371E855}" destId="{F5ED8B3B-9128-4531-9FE0-B27E7A59CE62}" srcOrd="0" destOrd="0" presId="urn:microsoft.com/office/officeart/2016/7/layout/BasicTimeline"/>
    <dgm:cxn modelId="{5E97FF4E-386F-4BF7-863E-6097D05D4A79}" type="presOf" srcId="{3A7A1048-7587-4258-AC25-02B1E951A56E}" destId="{5726168C-A13B-4F76-A13B-8CDDDF59B7B5}" srcOrd="0" destOrd="0" presId="urn:microsoft.com/office/officeart/2016/7/layout/BasicTimeline"/>
    <dgm:cxn modelId="{7CF6ED52-6E37-4B58-9DB7-1509140C541D}" type="presOf" srcId="{82E131FF-630C-45FD-8B06-979C369D23F1}" destId="{4DD58663-0FD4-489B-9F6D-60192CE973DF}" srcOrd="0" destOrd="0" presId="urn:microsoft.com/office/officeart/2016/7/layout/BasicTimeline"/>
    <dgm:cxn modelId="{3AAA4273-B786-4482-BBD4-E94C084AF4CC}" srcId="{2C98E900-4405-47FE-84A3-8EBBDA4C1B53}" destId="{0E867C76-6F5D-4A2E-AC3D-451DE35FA514}" srcOrd="2" destOrd="0" parTransId="{ACBDEEBB-3445-44EA-B742-0B3C867B9352}" sibTransId="{D7D569C5-BE0E-4611-9A63-0CCF0C1C58B2}"/>
    <dgm:cxn modelId="{B7EC0A74-23F8-49B6-B4EA-95FC905E6418}" type="presOf" srcId="{2C98E900-4405-47FE-84A3-8EBBDA4C1B53}" destId="{D700D7C3-1F49-41AA-BF16-7B6521D01672}" srcOrd="0" destOrd="0" presId="urn:microsoft.com/office/officeart/2016/7/layout/BasicTimeline"/>
    <dgm:cxn modelId="{B385E681-9B9A-4DD1-AC66-1223E4615D4A}" srcId="{24B87F96-0149-4173-8789-5E494371E855}" destId="{82E131FF-630C-45FD-8B06-979C369D23F1}" srcOrd="0" destOrd="0" parTransId="{AD63E279-DE38-4F0A-9D19-4BB32B545741}" sibTransId="{50C1123B-8B34-41B4-B894-8C90FBF1466A}"/>
    <dgm:cxn modelId="{5E7CDBA8-2B35-4DB3-926C-3D4E39A906F5}" srcId="{2C98E900-4405-47FE-84A3-8EBBDA4C1B53}" destId="{3A7A1048-7587-4258-AC25-02B1E951A56E}" srcOrd="1" destOrd="0" parTransId="{5588F3F4-8E4E-4C7C-BFB9-10F3FE1B9B21}" sibTransId="{BE0934CC-65B2-438E-A042-428CCDBE10B9}"/>
    <dgm:cxn modelId="{A376B7CA-7E11-47A0-9482-21FC98F4FFBB}" type="presOf" srcId="{0E867C76-6F5D-4A2E-AC3D-451DE35FA514}" destId="{A76EAE09-386C-4B8F-89E5-F2D8C74F5819}" srcOrd="0" destOrd="0" presId="urn:microsoft.com/office/officeart/2016/7/layout/BasicTimeline"/>
    <dgm:cxn modelId="{C808C1D2-5047-4419-B379-804EC1F8C184}" srcId="{2C98E900-4405-47FE-84A3-8EBBDA4C1B53}" destId="{24B87F96-0149-4173-8789-5E494371E855}" srcOrd="0" destOrd="0" parTransId="{F57E0E75-55AF-449D-BD6A-44AC96B72E54}" sibTransId="{B05D8DC9-D712-4F27-B3FB-16BB257AD161}"/>
    <dgm:cxn modelId="{5C9C56D4-573A-4191-B78E-CCACE516B502}" type="presOf" srcId="{731B40A5-D99F-486F-ADAF-51555FD60C29}" destId="{3C8F4B08-594A-465C-A0E8-AB9CA5F68F3A}" srcOrd="0" destOrd="0" presId="urn:microsoft.com/office/officeart/2016/7/layout/BasicTimeline"/>
    <dgm:cxn modelId="{52F23CF8-DEC2-4871-B6D8-2A217A29B784}" srcId="{3A7A1048-7587-4258-AC25-02B1E951A56E}" destId="{44591A8E-CD8F-4798-8AC4-892231D231F5}" srcOrd="1" destOrd="0" parTransId="{D991806E-9EC3-460A-9C35-AC0036DA1546}" sibTransId="{23700B5A-F400-4A09-B2BA-C288BB50B343}"/>
    <dgm:cxn modelId="{E101B56C-4A93-40FE-A370-F921C2B2DA9A}" type="presParOf" srcId="{D700D7C3-1F49-41AA-BF16-7B6521D01672}" destId="{CB356979-1E17-4C79-8407-C24625F9F92A}" srcOrd="0" destOrd="0" presId="urn:microsoft.com/office/officeart/2016/7/layout/BasicTimeline"/>
    <dgm:cxn modelId="{B97B1E14-3D49-460D-AE41-B48A9D6D6B74}" type="presParOf" srcId="{D700D7C3-1F49-41AA-BF16-7B6521D01672}" destId="{92E56154-8444-4F83-92D5-7321A2A7377F}" srcOrd="1" destOrd="0" presId="urn:microsoft.com/office/officeart/2016/7/layout/BasicTimeline"/>
    <dgm:cxn modelId="{CB19D8DB-C55F-47AC-A4F4-5DEA1D8460AD}" type="presParOf" srcId="{92E56154-8444-4F83-92D5-7321A2A7377F}" destId="{1A9673F3-8200-4AA4-B290-2F701395E768}" srcOrd="0" destOrd="0" presId="urn:microsoft.com/office/officeart/2016/7/layout/BasicTimeline"/>
    <dgm:cxn modelId="{0AFFB766-3761-4886-AC50-FCFA4F56E45A}" type="presParOf" srcId="{1A9673F3-8200-4AA4-B290-2F701395E768}" destId="{F5ED8B3B-9128-4531-9FE0-B27E7A59CE62}" srcOrd="0" destOrd="0" presId="urn:microsoft.com/office/officeart/2016/7/layout/BasicTimeline"/>
    <dgm:cxn modelId="{EE374EE5-0305-4B3D-8EE6-9856AF4BCA42}" type="presParOf" srcId="{1A9673F3-8200-4AA4-B290-2F701395E768}" destId="{1D8883B4-BC7E-497D-8371-2EBE01BB3B8B}" srcOrd="1" destOrd="0" presId="urn:microsoft.com/office/officeart/2016/7/layout/BasicTimeline"/>
    <dgm:cxn modelId="{455A4602-9B7B-4254-88E9-710A1BB3D7DA}" type="presParOf" srcId="{1D8883B4-BC7E-497D-8371-2EBE01BB3B8B}" destId="{4DD58663-0FD4-489B-9F6D-60192CE973DF}" srcOrd="0" destOrd="0" presId="urn:microsoft.com/office/officeart/2016/7/layout/BasicTimeline"/>
    <dgm:cxn modelId="{F00A2252-5186-4D84-9B25-34ADCD22278A}" type="presParOf" srcId="{1D8883B4-BC7E-497D-8371-2EBE01BB3B8B}" destId="{6ED83070-5F2B-4066-B7DC-37640BF0AD8F}" srcOrd="1" destOrd="0" presId="urn:microsoft.com/office/officeart/2016/7/layout/BasicTimeline"/>
    <dgm:cxn modelId="{01AAFB32-F52F-4541-83C3-793F0F1D6C62}" type="presParOf" srcId="{1A9673F3-8200-4AA4-B290-2F701395E768}" destId="{9B3D24EE-9818-4B6B-8831-6CE112D8443C}" srcOrd="2" destOrd="0" presId="urn:microsoft.com/office/officeart/2016/7/layout/BasicTimeline"/>
    <dgm:cxn modelId="{55825535-6B5C-4FD7-9417-7FB66EF866E4}" type="presParOf" srcId="{1A9673F3-8200-4AA4-B290-2F701395E768}" destId="{A00AB495-BCA4-472E-AA25-6D72A1A79F72}" srcOrd="3" destOrd="0" presId="urn:microsoft.com/office/officeart/2016/7/layout/BasicTimeline"/>
    <dgm:cxn modelId="{E998B69D-2EB8-4358-8307-D90D4335497E}" type="presParOf" srcId="{1A9673F3-8200-4AA4-B290-2F701395E768}" destId="{CDD3E0EB-52B4-484B-A3B2-4C7A39590AAE}" srcOrd="4" destOrd="0" presId="urn:microsoft.com/office/officeart/2016/7/layout/BasicTimeline"/>
    <dgm:cxn modelId="{419CCC96-DD7F-4096-A603-808676C4B099}" type="presParOf" srcId="{92E56154-8444-4F83-92D5-7321A2A7377F}" destId="{7962F2FE-2D90-4982-A22D-BFC6025EF7D2}" srcOrd="1" destOrd="0" presId="urn:microsoft.com/office/officeart/2016/7/layout/BasicTimeline"/>
    <dgm:cxn modelId="{18B77D20-45B8-4654-AA46-A52E35716E51}" type="presParOf" srcId="{92E56154-8444-4F83-92D5-7321A2A7377F}" destId="{58267C57-F2E2-4047-A9EC-C6FCF4775B5D}" srcOrd="2" destOrd="0" presId="urn:microsoft.com/office/officeart/2016/7/layout/BasicTimeline"/>
    <dgm:cxn modelId="{4011973E-DC86-4707-AB9E-4ECBA5BDF11D}" type="presParOf" srcId="{58267C57-F2E2-4047-A9EC-C6FCF4775B5D}" destId="{5726168C-A13B-4F76-A13B-8CDDDF59B7B5}" srcOrd="0" destOrd="0" presId="urn:microsoft.com/office/officeart/2016/7/layout/BasicTimeline"/>
    <dgm:cxn modelId="{EA7803B0-23FE-4020-ADC2-117C15F839E1}" type="presParOf" srcId="{58267C57-F2E2-4047-A9EC-C6FCF4775B5D}" destId="{0A50A5A4-6F8C-422F-8911-D548E64A6906}" srcOrd="1" destOrd="0" presId="urn:microsoft.com/office/officeart/2016/7/layout/BasicTimeline"/>
    <dgm:cxn modelId="{44A9F20F-FC0B-4D40-9192-ADD36AE2083F}" type="presParOf" srcId="{0A50A5A4-6F8C-422F-8911-D548E64A6906}" destId="{67CEC743-010A-49E0-8D0E-F353E0B0212B}" srcOrd="0" destOrd="0" presId="urn:microsoft.com/office/officeart/2016/7/layout/BasicTimeline"/>
    <dgm:cxn modelId="{9CA802A7-4B55-46DA-9B07-7FD8666C8DDB}" type="presParOf" srcId="{0A50A5A4-6F8C-422F-8911-D548E64A6906}" destId="{13F814BC-F5F9-4B61-A315-065E835BFCE4}" srcOrd="1" destOrd="0" presId="urn:microsoft.com/office/officeart/2016/7/layout/BasicTimeline"/>
    <dgm:cxn modelId="{2ECB2BED-783A-48A7-8DAB-14AF143DEA30}" type="presParOf" srcId="{58267C57-F2E2-4047-A9EC-C6FCF4775B5D}" destId="{69A0BACC-9C39-4A5C-869F-6E62B9AA9861}" srcOrd="2" destOrd="0" presId="urn:microsoft.com/office/officeart/2016/7/layout/BasicTimeline"/>
    <dgm:cxn modelId="{EE068E32-FC98-4F56-8AB2-FE24BFDE06F9}" type="presParOf" srcId="{58267C57-F2E2-4047-A9EC-C6FCF4775B5D}" destId="{AAF9FE1B-3ABC-4B12-9045-F65A9AA42CAD}" srcOrd="3" destOrd="0" presId="urn:microsoft.com/office/officeart/2016/7/layout/BasicTimeline"/>
    <dgm:cxn modelId="{50265E36-21A7-4E04-BADB-78032FDC8F9D}" type="presParOf" srcId="{58267C57-F2E2-4047-A9EC-C6FCF4775B5D}" destId="{B4A0F20B-BF71-4C64-93CA-B0D16105A8FA}" srcOrd="4" destOrd="0" presId="urn:microsoft.com/office/officeart/2016/7/layout/BasicTimeline"/>
    <dgm:cxn modelId="{32922A6C-7177-451B-B91D-61CA68682E92}" type="presParOf" srcId="{92E56154-8444-4F83-92D5-7321A2A7377F}" destId="{C74C545B-906D-416D-B482-D9D06AC7915A}" srcOrd="3" destOrd="0" presId="urn:microsoft.com/office/officeart/2016/7/layout/BasicTimeline"/>
    <dgm:cxn modelId="{81973517-6B7F-46EA-8177-D72F90D1B7ED}" type="presParOf" srcId="{92E56154-8444-4F83-92D5-7321A2A7377F}" destId="{16A621C2-806E-4BDB-B569-A88BC558EF37}" srcOrd="4" destOrd="0" presId="urn:microsoft.com/office/officeart/2016/7/layout/BasicTimeline"/>
    <dgm:cxn modelId="{90CBDCDC-2FA8-40BD-84BB-6214C21EBFD9}" type="presParOf" srcId="{16A621C2-806E-4BDB-B569-A88BC558EF37}" destId="{A76EAE09-386C-4B8F-89E5-F2D8C74F5819}" srcOrd="0" destOrd="0" presId="urn:microsoft.com/office/officeart/2016/7/layout/BasicTimeline"/>
    <dgm:cxn modelId="{AAB9F773-C157-4AE4-B4D5-515150128B50}" type="presParOf" srcId="{16A621C2-806E-4BDB-B569-A88BC558EF37}" destId="{57C1D753-7C5D-4EDF-836A-D534CB115D2D}" srcOrd="1" destOrd="0" presId="urn:microsoft.com/office/officeart/2016/7/layout/BasicTimeline"/>
    <dgm:cxn modelId="{1394044E-84BD-4211-8332-3B703032A17C}" type="presParOf" srcId="{57C1D753-7C5D-4EDF-836A-D534CB115D2D}" destId="{2CA719B8-4F5B-44CC-9550-3990F0BAE223}" srcOrd="0" destOrd="0" presId="urn:microsoft.com/office/officeart/2016/7/layout/BasicTimeline"/>
    <dgm:cxn modelId="{A16F85A5-2CCD-4755-AC31-B9A61A7259BA}" type="presParOf" srcId="{57C1D753-7C5D-4EDF-836A-D534CB115D2D}" destId="{78F6B890-BA63-4A21-838B-672F79ECA986}" srcOrd="1" destOrd="0" presId="urn:microsoft.com/office/officeart/2016/7/layout/BasicTimeline"/>
    <dgm:cxn modelId="{FDAAE677-0D1E-4B2C-8D83-A34CEB9AE01C}" type="presParOf" srcId="{16A621C2-806E-4BDB-B569-A88BC558EF37}" destId="{FCEB6060-56FA-45F9-A472-71609ED53E18}" srcOrd="2" destOrd="0" presId="urn:microsoft.com/office/officeart/2016/7/layout/BasicTimeline"/>
    <dgm:cxn modelId="{587AD7BB-29FF-4E22-A38B-ED8A1EF3380F}" type="presParOf" srcId="{16A621C2-806E-4BDB-B569-A88BC558EF37}" destId="{21BBFB48-D788-43E9-ADE9-E66E28711F87}" srcOrd="3" destOrd="0" presId="urn:microsoft.com/office/officeart/2016/7/layout/BasicTimeline"/>
    <dgm:cxn modelId="{9BB241F3-1486-4CF0-9008-4333997BD746}" type="presParOf" srcId="{16A621C2-806E-4BDB-B569-A88BC558EF37}" destId="{5BE5CE0C-A6F4-4E58-ACD5-182F5C2B241F}" srcOrd="4" destOrd="0" presId="urn:microsoft.com/office/officeart/2016/7/layout/BasicTimeline"/>
    <dgm:cxn modelId="{1B22A192-2242-40DF-8AFD-97905B523D02}" type="presParOf" srcId="{92E56154-8444-4F83-92D5-7321A2A7377F}" destId="{486DD059-03DA-469B-BC19-37A647CC8AD3}" srcOrd="5" destOrd="0" presId="urn:microsoft.com/office/officeart/2016/7/layout/BasicTimeline"/>
    <dgm:cxn modelId="{63683D58-F52B-4386-98C1-02974F9AAAAC}" type="presParOf" srcId="{92E56154-8444-4F83-92D5-7321A2A7377F}" destId="{30408C3E-EB58-43F0-A7D2-E8A12546B308}" srcOrd="6" destOrd="0" presId="urn:microsoft.com/office/officeart/2016/7/layout/BasicTimeline"/>
    <dgm:cxn modelId="{5810EF95-7B0C-4D2B-BE5F-ACC1DD97E130}" type="presParOf" srcId="{30408C3E-EB58-43F0-A7D2-E8A12546B308}" destId="{3C8F4B08-594A-465C-A0E8-AB9CA5F68F3A}" srcOrd="0" destOrd="0" presId="urn:microsoft.com/office/officeart/2016/7/layout/BasicTimeline"/>
    <dgm:cxn modelId="{1B0A5826-E0DB-4AFF-858D-C4A088027881}" type="presParOf" srcId="{30408C3E-EB58-43F0-A7D2-E8A12546B308}" destId="{2C72D7C0-E933-40B5-901C-BD1B8C6E455A}" srcOrd="1" destOrd="0" presId="urn:microsoft.com/office/officeart/2016/7/layout/BasicTimeline"/>
    <dgm:cxn modelId="{CA54C2C5-CDDF-4A13-934F-56AA76696CF5}" type="presParOf" srcId="{2C72D7C0-E933-40B5-901C-BD1B8C6E455A}" destId="{9B0AEADF-C805-4E60-9585-E14FC5C421A3}" srcOrd="0" destOrd="0" presId="urn:microsoft.com/office/officeart/2016/7/layout/BasicTimeline"/>
    <dgm:cxn modelId="{C54D3457-EAF2-4FC2-A342-DC94C77B3AF0}" type="presParOf" srcId="{2C72D7C0-E933-40B5-901C-BD1B8C6E455A}" destId="{E55E9677-4969-4212-A98C-B5197C2469A8}" srcOrd="1" destOrd="0" presId="urn:microsoft.com/office/officeart/2016/7/layout/BasicTimeline"/>
    <dgm:cxn modelId="{0E6D2A24-DE8F-4482-BF06-F97F872F8FA9}" type="presParOf" srcId="{30408C3E-EB58-43F0-A7D2-E8A12546B308}" destId="{A7F48157-BC99-4BC6-9D17-64B57687F6B3}" srcOrd="2" destOrd="0" presId="urn:microsoft.com/office/officeart/2016/7/layout/BasicTimeline"/>
    <dgm:cxn modelId="{2196FC0D-E9C9-4531-A5A0-933229576C7B}" type="presParOf" srcId="{30408C3E-EB58-43F0-A7D2-E8A12546B308}" destId="{0D2893C0-8836-4B0C-8988-2715C2260155}" srcOrd="3" destOrd="0" presId="urn:microsoft.com/office/officeart/2016/7/layout/BasicTimeline"/>
    <dgm:cxn modelId="{5110DBDB-0A85-43A2-BD64-861AB7C1A1F9}" type="presParOf" srcId="{30408C3E-EB58-43F0-A7D2-E8A12546B308}" destId="{63AE172F-D22D-40AB-9F25-ABE6FC8DF62C}" srcOrd="4" destOrd="0" presId="urn:microsoft.com/office/officeart/2016/7/layout/BasicTimeline"/>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551009-5984-4C72-A54E-DFCA7C7019C4}"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F458AFA7-F554-44C7-B352-057BCF7834BB}">
      <dgm:prSet phldrT="[Text]"/>
      <dgm:spPr/>
      <dgm:t>
        <a:bodyPr/>
        <a:lstStyle/>
        <a:p>
          <a:r>
            <a:rPr lang="en-US" u="sng" dirty="0"/>
            <a:t>Executive Steward</a:t>
          </a:r>
          <a:r>
            <a:rPr lang="en-US" dirty="0"/>
            <a:t>: </a:t>
          </a:r>
        </a:p>
        <a:p>
          <a:r>
            <a:rPr lang="en-US" dirty="0"/>
            <a:t>Wayne Vaught</a:t>
          </a:r>
        </a:p>
      </dgm:t>
    </dgm:pt>
    <dgm:pt modelId="{F3DBAFCD-E672-4A8D-96C9-3DBD800256AE}" type="parTrans" cxnId="{AF4886D8-7310-4FB0-ABB7-5E60C23C94D5}">
      <dgm:prSet/>
      <dgm:spPr/>
      <dgm:t>
        <a:bodyPr/>
        <a:lstStyle/>
        <a:p>
          <a:endParaRPr lang="en-US"/>
        </a:p>
      </dgm:t>
    </dgm:pt>
    <dgm:pt modelId="{AD3D5100-0720-4BCB-99D4-F0E3F0470ABE}" type="sibTrans" cxnId="{AF4886D8-7310-4FB0-ABB7-5E60C23C94D5}">
      <dgm:prSet/>
      <dgm:spPr/>
      <dgm:t>
        <a:bodyPr/>
        <a:lstStyle/>
        <a:p>
          <a:endParaRPr lang="en-US"/>
        </a:p>
      </dgm:t>
    </dgm:pt>
    <dgm:pt modelId="{C855C20F-F639-4611-ADC8-0EAB308E33F9}">
      <dgm:prSet phldrT="[Text]"/>
      <dgm:spPr/>
      <dgm:t>
        <a:bodyPr/>
        <a:lstStyle/>
        <a:p>
          <a:r>
            <a:rPr lang="en-US" dirty="0"/>
            <a:t>Provost’s Office</a:t>
          </a:r>
        </a:p>
      </dgm:t>
    </dgm:pt>
    <dgm:pt modelId="{B01A7596-6570-4D38-9B04-0B545A3B3518}" type="parTrans" cxnId="{BC82F0BB-48CC-4480-90CB-6EDD823F6BE8}">
      <dgm:prSet/>
      <dgm:spPr/>
      <dgm:t>
        <a:bodyPr/>
        <a:lstStyle/>
        <a:p>
          <a:endParaRPr lang="en-US"/>
        </a:p>
      </dgm:t>
    </dgm:pt>
    <dgm:pt modelId="{896D614D-20FE-4C84-ADEF-05020B6C95DE}" type="sibTrans" cxnId="{BC82F0BB-48CC-4480-90CB-6EDD823F6BE8}">
      <dgm:prSet/>
      <dgm:spPr/>
      <dgm:t>
        <a:bodyPr/>
        <a:lstStyle/>
        <a:p>
          <a:endParaRPr lang="en-US"/>
        </a:p>
      </dgm:t>
    </dgm:pt>
    <dgm:pt modelId="{86A49B8C-0ECD-409D-A678-486BEB2EB439}">
      <dgm:prSet phldrT="[Text]"/>
      <dgm:spPr/>
      <dgm:t>
        <a:bodyPr/>
        <a:lstStyle/>
        <a:p>
          <a:r>
            <a:rPr lang="en-US" u="sng" dirty="0"/>
            <a:t>Deans</a:t>
          </a:r>
          <a:r>
            <a:rPr lang="en-US" dirty="0"/>
            <a:t>:</a:t>
          </a:r>
        </a:p>
        <a:p>
          <a:r>
            <a:rPr lang="en-US" dirty="0"/>
            <a:t>Cheryl </a:t>
          </a:r>
          <a:r>
            <a:rPr lang="en-US" dirty="0" err="1"/>
            <a:t>Hanewicz</a:t>
          </a:r>
          <a:r>
            <a:rPr lang="en-US" dirty="0"/>
            <a:t> &amp; Tom Sturtevant (CHPS)  </a:t>
          </a:r>
        </a:p>
        <a:p>
          <a:r>
            <a:rPr lang="en-US" dirty="0"/>
            <a:t>Steven Clark (CHSS)  |  Danny Horns (COS)   </a:t>
          </a:r>
        </a:p>
        <a:p>
          <a:r>
            <a:rPr lang="en-US" dirty="0"/>
            <a:t>Courtney Davis (SOA)  |  </a:t>
          </a:r>
          <a:r>
            <a:rPr lang="en-US" dirty="0" err="1"/>
            <a:t>Vessela</a:t>
          </a:r>
          <a:r>
            <a:rPr lang="en-US" dirty="0"/>
            <a:t> </a:t>
          </a:r>
          <a:r>
            <a:rPr lang="en-US" dirty="0" err="1"/>
            <a:t>Ilieva</a:t>
          </a:r>
          <a:r>
            <a:rPr lang="en-US" dirty="0"/>
            <a:t> (SOE) </a:t>
          </a:r>
        </a:p>
        <a:p>
          <a:r>
            <a:rPr lang="en-US" dirty="0"/>
            <a:t>Kelly Flanagan (SCET)  |  Bob Allen (WSB)</a:t>
          </a:r>
        </a:p>
      </dgm:t>
    </dgm:pt>
    <dgm:pt modelId="{D1CDEB8A-1A6E-4392-ADF1-E2AEC48E0B42}" type="parTrans" cxnId="{A7DC4544-8103-4AB4-B645-DD7BAA77E264}">
      <dgm:prSet/>
      <dgm:spPr/>
      <dgm:t>
        <a:bodyPr/>
        <a:lstStyle/>
        <a:p>
          <a:endParaRPr lang="en-US"/>
        </a:p>
      </dgm:t>
    </dgm:pt>
    <dgm:pt modelId="{D31EBD8D-D855-4536-91B9-1C8CB440699E}" type="sibTrans" cxnId="{A7DC4544-8103-4AB4-B645-DD7BAA77E264}">
      <dgm:prSet/>
      <dgm:spPr/>
      <dgm:t>
        <a:bodyPr/>
        <a:lstStyle/>
        <a:p>
          <a:endParaRPr lang="en-US"/>
        </a:p>
      </dgm:t>
    </dgm:pt>
    <dgm:pt modelId="{459AEC5C-366E-4DEE-B665-E3059337240A}">
      <dgm:prSet phldrT="[Text]"/>
      <dgm:spPr/>
      <dgm:t>
        <a:bodyPr/>
        <a:lstStyle/>
        <a:p>
          <a:r>
            <a:rPr lang="en-US" u="sng" dirty="0"/>
            <a:t>Co-Chairs</a:t>
          </a:r>
          <a:r>
            <a:rPr lang="en-US" dirty="0"/>
            <a:t>: </a:t>
          </a:r>
        </a:p>
        <a:p>
          <a:r>
            <a:rPr lang="en-US" dirty="0"/>
            <a:t>Laurie Sharp </a:t>
          </a:r>
        </a:p>
        <a:p>
          <a:r>
            <a:rPr lang="en-US" dirty="0"/>
            <a:t>&amp; </a:t>
          </a:r>
        </a:p>
        <a:p>
          <a:r>
            <a:rPr lang="en-US" dirty="0" err="1"/>
            <a:t>Wioleta</a:t>
          </a:r>
          <a:r>
            <a:rPr lang="en-US" dirty="0"/>
            <a:t> </a:t>
          </a:r>
          <a:r>
            <a:rPr lang="en-US" dirty="0" err="1"/>
            <a:t>Fedeczko</a:t>
          </a:r>
          <a:endParaRPr lang="en-US" dirty="0"/>
        </a:p>
      </dgm:t>
    </dgm:pt>
    <dgm:pt modelId="{787BCA92-6BC0-4029-99DA-0E01F9CFA9E6}" type="parTrans" cxnId="{E7069C3A-25CF-4D24-A3C3-4B9458557E4E}">
      <dgm:prSet/>
      <dgm:spPr/>
      <dgm:t>
        <a:bodyPr/>
        <a:lstStyle/>
        <a:p>
          <a:endParaRPr lang="en-US"/>
        </a:p>
      </dgm:t>
    </dgm:pt>
    <dgm:pt modelId="{F3C838EB-A45D-481C-8844-6DDAFBFE4E27}" type="sibTrans" cxnId="{E7069C3A-25CF-4D24-A3C3-4B9458557E4E}">
      <dgm:prSet/>
      <dgm:spPr/>
      <dgm:t>
        <a:bodyPr/>
        <a:lstStyle/>
        <a:p>
          <a:endParaRPr lang="en-US"/>
        </a:p>
      </dgm:t>
    </dgm:pt>
    <dgm:pt modelId="{18F85425-1078-41CB-97AE-595320DF30C8}">
      <dgm:prSet phldrT="[Text]"/>
      <dgm:spPr/>
      <dgm:t>
        <a:bodyPr/>
        <a:lstStyle/>
        <a:p>
          <a:r>
            <a:rPr lang="en-US" u="sng" dirty="0"/>
            <a:t>School/College Faculty Representatives</a:t>
          </a:r>
          <a:r>
            <a:rPr lang="en-US" dirty="0"/>
            <a:t>:</a:t>
          </a:r>
        </a:p>
        <a:p>
          <a:r>
            <a:rPr lang="en-US" dirty="0"/>
            <a:t>Jamie Russell (CHPS)  |  Pierre Lamarche (CHSS)  </a:t>
          </a:r>
        </a:p>
        <a:p>
          <a:r>
            <a:rPr lang="en-US" dirty="0"/>
            <a:t>Merrill Halling (COS)  |  Jeff </a:t>
          </a:r>
          <a:r>
            <a:rPr lang="en-US" dirty="0" err="1"/>
            <a:t>O’Flynn</a:t>
          </a:r>
          <a:r>
            <a:rPr lang="en-US" dirty="0"/>
            <a:t> (SOA)  |  Bryan Waite (SOE)  </a:t>
          </a:r>
        </a:p>
        <a:p>
          <a:r>
            <a:rPr lang="en-US" dirty="0"/>
            <a:t>Duane Andersen (SCET)  |  Josh Cieslewicz (WSB)</a:t>
          </a:r>
        </a:p>
        <a:p>
          <a:endParaRPr lang="en-US" dirty="0"/>
        </a:p>
        <a:p>
          <a:r>
            <a:rPr lang="en-US" u="sng" dirty="0"/>
            <a:t>UVUSA Student Representatives</a:t>
          </a:r>
          <a:r>
            <a:rPr lang="en-US" u="none" dirty="0"/>
            <a:t>:</a:t>
          </a:r>
        </a:p>
        <a:p>
          <a:r>
            <a:rPr lang="en-US" u="none" dirty="0"/>
            <a:t>Kenzie Womack  |  Ian Gotcher</a:t>
          </a:r>
          <a:endParaRPr lang="en-US" u="sng" dirty="0"/>
        </a:p>
      </dgm:t>
    </dgm:pt>
    <dgm:pt modelId="{AFA11CAF-28A9-4E0F-B366-C1F85498B183}" type="parTrans" cxnId="{AF1CF073-0578-476A-A0CE-0BC2A1A80CE9}">
      <dgm:prSet/>
      <dgm:spPr/>
      <dgm:t>
        <a:bodyPr/>
        <a:lstStyle/>
        <a:p>
          <a:endParaRPr lang="en-US"/>
        </a:p>
      </dgm:t>
    </dgm:pt>
    <dgm:pt modelId="{0C917D45-2C15-4F97-B6E5-B63F92C9EDD4}" type="sibTrans" cxnId="{AF1CF073-0578-476A-A0CE-0BC2A1A80CE9}">
      <dgm:prSet/>
      <dgm:spPr/>
      <dgm:t>
        <a:bodyPr/>
        <a:lstStyle/>
        <a:p>
          <a:endParaRPr lang="en-US"/>
        </a:p>
      </dgm:t>
    </dgm:pt>
    <dgm:pt modelId="{93F3FBA7-0876-4D28-8D4E-DA32686FED94}" type="pres">
      <dgm:prSet presAssocID="{96551009-5984-4C72-A54E-DFCA7C7019C4}" presName="Name0" presStyleCnt="0">
        <dgm:presLayoutVars>
          <dgm:chPref val="1"/>
          <dgm:dir/>
          <dgm:animOne val="branch"/>
          <dgm:animLvl val="lvl"/>
          <dgm:resizeHandles/>
        </dgm:presLayoutVars>
      </dgm:prSet>
      <dgm:spPr/>
    </dgm:pt>
    <dgm:pt modelId="{1C6E4BA7-628C-405C-82AE-92CD57F70D0B}" type="pres">
      <dgm:prSet presAssocID="{F458AFA7-F554-44C7-B352-057BCF7834BB}" presName="vertOne" presStyleCnt="0"/>
      <dgm:spPr/>
    </dgm:pt>
    <dgm:pt modelId="{34911273-A7D8-4E91-9FFA-DB692126B300}" type="pres">
      <dgm:prSet presAssocID="{F458AFA7-F554-44C7-B352-057BCF7834BB}" presName="txOne" presStyleLbl="node0" presStyleIdx="0" presStyleCnt="4">
        <dgm:presLayoutVars>
          <dgm:chPref val="3"/>
        </dgm:presLayoutVars>
      </dgm:prSet>
      <dgm:spPr/>
    </dgm:pt>
    <dgm:pt modelId="{CF377175-0715-478B-A958-8088220A64C0}" type="pres">
      <dgm:prSet presAssocID="{F458AFA7-F554-44C7-B352-057BCF7834BB}" presName="horzOne" presStyleCnt="0"/>
      <dgm:spPr/>
    </dgm:pt>
    <dgm:pt modelId="{34A75407-62BF-44F8-B23A-DC42FD9FA93F}" type="pres">
      <dgm:prSet presAssocID="{AD3D5100-0720-4BCB-99D4-F0E3F0470ABE}" presName="sibSpaceOne" presStyleCnt="0"/>
      <dgm:spPr/>
    </dgm:pt>
    <dgm:pt modelId="{4F8CA309-13B7-42B7-B406-082E24750004}" type="pres">
      <dgm:prSet presAssocID="{459AEC5C-366E-4DEE-B665-E3059337240A}" presName="vertOne" presStyleCnt="0"/>
      <dgm:spPr/>
    </dgm:pt>
    <dgm:pt modelId="{034013EF-0C7F-4596-9EBD-384F2982940E}" type="pres">
      <dgm:prSet presAssocID="{459AEC5C-366E-4DEE-B665-E3059337240A}" presName="txOne" presStyleLbl="node0" presStyleIdx="1" presStyleCnt="4">
        <dgm:presLayoutVars>
          <dgm:chPref val="3"/>
        </dgm:presLayoutVars>
      </dgm:prSet>
      <dgm:spPr/>
    </dgm:pt>
    <dgm:pt modelId="{B4AD1387-5DDF-455D-B9AA-57E31C7B757F}" type="pres">
      <dgm:prSet presAssocID="{459AEC5C-366E-4DEE-B665-E3059337240A}" presName="horzOne" presStyleCnt="0"/>
      <dgm:spPr/>
    </dgm:pt>
    <dgm:pt modelId="{690E19CA-235A-4423-8D5C-D43107105BB0}" type="pres">
      <dgm:prSet presAssocID="{F3C838EB-A45D-481C-8844-6DDAFBFE4E27}" presName="sibSpaceOne" presStyleCnt="0"/>
      <dgm:spPr/>
    </dgm:pt>
    <dgm:pt modelId="{458F3993-A1C6-4640-9415-207816AA6F4D}" type="pres">
      <dgm:prSet presAssocID="{C855C20F-F639-4611-ADC8-0EAB308E33F9}" presName="vertOne" presStyleCnt="0"/>
      <dgm:spPr/>
    </dgm:pt>
    <dgm:pt modelId="{F63592BA-9667-4BB1-8672-6D9105BBE0FB}" type="pres">
      <dgm:prSet presAssocID="{C855C20F-F639-4611-ADC8-0EAB308E33F9}" presName="txOne" presStyleLbl="node0" presStyleIdx="2" presStyleCnt="4">
        <dgm:presLayoutVars>
          <dgm:chPref val="3"/>
        </dgm:presLayoutVars>
      </dgm:prSet>
      <dgm:spPr/>
    </dgm:pt>
    <dgm:pt modelId="{0B34714E-5CDF-42DC-97DA-9731A28C4C49}" type="pres">
      <dgm:prSet presAssocID="{C855C20F-F639-4611-ADC8-0EAB308E33F9}" presName="horzOne" presStyleCnt="0"/>
      <dgm:spPr/>
    </dgm:pt>
    <dgm:pt modelId="{BF51E245-E90B-48A5-8F70-28EC858CBE72}" type="pres">
      <dgm:prSet presAssocID="{896D614D-20FE-4C84-ADEF-05020B6C95DE}" presName="sibSpaceOne" presStyleCnt="0"/>
      <dgm:spPr/>
    </dgm:pt>
    <dgm:pt modelId="{6354A206-D7FC-41CB-BFD6-65ED242B8611}" type="pres">
      <dgm:prSet presAssocID="{86A49B8C-0ECD-409D-A678-486BEB2EB439}" presName="vertOne" presStyleCnt="0"/>
      <dgm:spPr/>
    </dgm:pt>
    <dgm:pt modelId="{414DEAEE-A254-4E4E-9626-B6B72918D8AD}" type="pres">
      <dgm:prSet presAssocID="{86A49B8C-0ECD-409D-A678-486BEB2EB439}" presName="txOne" presStyleLbl="node0" presStyleIdx="3" presStyleCnt="4" custScaleX="99004" custScaleY="95047">
        <dgm:presLayoutVars>
          <dgm:chPref val="3"/>
        </dgm:presLayoutVars>
      </dgm:prSet>
      <dgm:spPr/>
    </dgm:pt>
    <dgm:pt modelId="{DF0479A1-FB5E-4E88-A27A-084B3C24D413}" type="pres">
      <dgm:prSet presAssocID="{86A49B8C-0ECD-409D-A678-486BEB2EB439}" presName="parTransOne" presStyleCnt="0"/>
      <dgm:spPr/>
    </dgm:pt>
    <dgm:pt modelId="{B318B8B6-3CAD-4141-A7DC-3ABC36382795}" type="pres">
      <dgm:prSet presAssocID="{86A49B8C-0ECD-409D-A678-486BEB2EB439}" presName="horzOne" presStyleCnt="0"/>
      <dgm:spPr/>
    </dgm:pt>
    <dgm:pt modelId="{1ED6749D-C192-4819-AFCD-E7FA89B0813C}" type="pres">
      <dgm:prSet presAssocID="{18F85425-1078-41CB-97AE-595320DF30C8}" presName="vertTwo" presStyleCnt="0"/>
      <dgm:spPr/>
    </dgm:pt>
    <dgm:pt modelId="{D16B7066-BCCC-4F3A-9648-78C40F69E079}" type="pres">
      <dgm:prSet presAssocID="{18F85425-1078-41CB-97AE-595320DF30C8}" presName="txTwo" presStyleLbl="node2" presStyleIdx="0" presStyleCnt="1" custScaleX="552913">
        <dgm:presLayoutVars>
          <dgm:chPref val="3"/>
        </dgm:presLayoutVars>
      </dgm:prSet>
      <dgm:spPr/>
    </dgm:pt>
    <dgm:pt modelId="{FD0C98CD-E926-4E24-9A90-28AD0B5D9206}" type="pres">
      <dgm:prSet presAssocID="{18F85425-1078-41CB-97AE-595320DF30C8}" presName="horzTwo" presStyleCnt="0"/>
      <dgm:spPr/>
    </dgm:pt>
  </dgm:ptLst>
  <dgm:cxnLst>
    <dgm:cxn modelId="{B4D3A326-F3FB-4D70-B9D1-33EA0A8C3374}" type="presOf" srcId="{459AEC5C-366E-4DEE-B665-E3059337240A}" destId="{034013EF-0C7F-4596-9EBD-384F2982940E}" srcOrd="0" destOrd="0" presId="urn:microsoft.com/office/officeart/2005/8/layout/hierarchy4"/>
    <dgm:cxn modelId="{E7069C3A-25CF-4D24-A3C3-4B9458557E4E}" srcId="{96551009-5984-4C72-A54E-DFCA7C7019C4}" destId="{459AEC5C-366E-4DEE-B665-E3059337240A}" srcOrd="1" destOrd="0" parTransId="{787BCA92-6BC0-4029-99DA-0E01F9CFA9E6}" sibTransId="{F3C838EB-A45D-481C-8844-6DDAFBFE4E27}"/>
    <dgm:cxn modelId="{A7DC4544-8103-4AB4-B645-DD7BAA77E264}" srcId="{96551009-5984-4C72-A54E-DFCA7C7019C4}" destId="{86A49B8C-0ECD-409D-A678-486BEB2EB439}" srcOrd="3" destOrd="0" parTransId="{D1CDEB8A-1A6E-4392-ADF1-E2AEC48E0B42}" sibTransId="{D31EBD8D-D855-4536-91B9-1C8CB440699E}"/>
    <dgm:cxn modelId="{AF1CF073-0578-476A-A0CE-0BC2A1A80CE9}" srcId="{86A49B8C-0ECD-409D-A678-486BEB2EB439}" destId="{18F85425-1078-41CB-97AE-595320DF30C8}" srcOrd="0" destOrd="0" parTransId="{AFA11CAF-28A9-4E0F-B366-C1F85498B183}" sibTransId="{0C917D45-2C15-4F97-B6E5-B63F92C9EDD4}"/>
    <dgm:cxn modelId="{4DD27893-7B9D-4E9A-9168-BD9C0FA5056C}" type="presOf" srcId="{86A49B8C-0ECD-409D-A678-486BEB2EB439}" destId="{414DEAEE-A254-4E4E-9626-B6B72918D8AD}" srcOrd="0" destOrd="0" presId="urn:microsoft.com/office/officeart/2005/8/layout/hierarchy4"/>
    <dgm:cxn modelId="{B12EC3A8-1242-44CD-AD02-D0DDD15015DA}" type="presOf" srcId="{F458AFA7-F554-44C7-B352-057BCF7834BB}" destId="{34911273-A7D8-4E91-9FFA-DB692126B300}" srcOrd="0" destOrd="0" presId="urn:microsoft.com/office/officeart/2005/8/layout/hierarchy4"/>
    <dgm:cxn modelId="{7DDD01A9-4291-4A95-ABD6-ED050232B701}" type="presOf" srcId="{96551009-5984-4C72-A54E-DFCA7C7019C4}" destId="{93F3FBA7-0876-4D28-8D4E-DA32686FED94}" srcOrd="0" destOrd="0" presId="urn:microsoft.com/office/officeart/2005/8/layout/hierarchy4"/>
    <dgm:cxn modelId="{9C3E0FB5-56DA-46F8-8D0A-F9B687660963}" type="presOf" srcId="{C855C20F-F639-4611-ADC8-0EAB308E33F9}" destId="{F63592BA-9667-4BB1-8672-6D9105BBE0FB}" srcOrd="0" destOrd="0" presId="urn:microsoft.com/office/officeart/2005/8/layout/hierarchy4"/>
    <dgm:cxn modelId="{BC82F0BB-48CC-4480-90CB-6EDD823F6BE8}" srcId="{96551009-5984-4C72-A54E-DFCA7C7019C4}" destId="{C855C20F-F639-4611-ADC8-0EAB308E33F9}" srcOrd="2" destOrd="0" parTransId="{B01A7596-6570-4D38-9B04-0B545A3B3518}" sibTransId="{896D614D-20FE-4C84-ADEF-05020B6C95DE}"/>
    <dgm:cxn modelId="{AF4886D8-7310-4FB0-ABB7-5E60C23C94D5}" srcId="{96551009-5984-4C72-A54E-DFCA7C7019C4}" destId="{F458AFA7-F554-44C7-B352-057BCF7834BB}" srcOrd="0" destOrd="0" parTransId="{F3DBAFCD-E672-4A8D-96C9-3DBD800256AE}" sibTransId="{AD3D5100-0720-4BCB-99D4-F0E3F0470ABE}"/>
    <dgm:cxn modelId="{71319EF8-948F-4D97-968E-71FD470F5343}" type="presOf" srcId="{18F85425-1078-41CB-97AE-595320DF30C8}" destId="{D16B7066-BCCC-4F3A-9648-78C40F69E079}" srcOrd="0" destOrd="0" presId="urn:microsoft.com/office/officeart/2005/8/layout/hierarchy4"/>
    <dgm:cxn modelId="{6FD4AA13-2603-4D73-8442-F7EED86D62AF}" type="presParOf" srcId="{93F3FBA7-0876-4D28-8D4E-DA32686FED94}" destId="{1C6E4BA7-628C-405C-82AE-92CD57F70D0B}" srcOrd="0" destOrd="0" presId="urn:microsoft.com/office/officeart/2005/8/layout/hierarchy4"/>
    <dgm:cxn modelId="{3C9E4E92-9400-4ED2-B79D-EF4CBBE302A4}" type="presParOf" srcId="{1C6E4BA7-628C-405C-82AE-92CD57F70D0B}" destId="{34911273-A7D8-4E91-9FFA-DB692126B300}" srcOrd="0" destOrd="0" presId="urn:microsoft.com/office/officeart/2005/8/layout/hierarchy4"/>
    <dgm:cxn modelId="{7A02DFB6-15A2-4E96-B905-E7A517D0BD50}" type="presParOf" srcId="{1C6E4BA7-628C-405C-82AE-92CD57F70D0B}" destId="{CF377175-0715-478B-A958-8088220A64C0}" srcOrd="1" destOrd="0" presId="urn:microsoft.com/office/officeart/2005/8/layout/hierarchy4"/>
    <dgm:cxn modelId="{68239D1F-C121-4C7C-9482-2BC3DAFEAEB5}" type="presParOf" srcId="{93F3FBA7-0876-4D28-8D4E-DA32686FED94}" destId="{34A75407-62BF-44F8-B23A-DC42FD9FA93F}" srcOrd="1" destOrd="0" presId="urn:microsoft.com/office/officeart/2005/8/layout/hierarchy4"/>
    <dgm:cxn modelId="{179FD9AA-6B75-4C99-ACD3-4AAE11D694CE}" type="presParOf" srcId="{93F3FBA7-0876-4D28-8D4E-DA32686FED94}" destId="{4F8CA309-13B7-42B7-B406-082E24750004}" srcOrd="2" destOrd="0" presId="urn:microsoft.com/office/officeart/2005/8/layout/hierarchy4"/>
    <dgm:cxn modelId="{7D0CFE60-7B0B-4609-9072-B6AD55F53AED}" type="presParOf" srcId="{4F8CA309-13B7-42B7-B406-082E24750004}" destId="{034013EF-0C7F-4596-9EBD-384F2982940E}" srcOrd="0" destOrd="0" presId="urn:microsoft.com/office/officeart/2005/8/layout/hierarchy4"/>
    <dgm:cxn modelId="{D976FB05-4BC5-4F91-AEF1-B632B0F26057}" type="presParOf" srcId="{4F8CA309-13B7-42B7-B406-082E24750004}" destId="{B4AD1387-5DDF-455D-B9AA-57E31C7B757F}" srcOrd="1" destOrd="0" presId="urn:microsoft.com/office/officeart/2005/8/layout/hierarchy4"/>
    <dgm:cxn modelId="{103DCDAF-B3EF-43A3-A58F-F60A4737E1A7}" type="presParOf" srcId="{93F3FBA7-0876-4D28-8D4E-DA32686FED94}" destId="{690E19CA-235A-4423-8D5C-D43107105BB0}" srcOrd="3" destOrd="0" presId="urn:microsoft.com/office/officeart/2005/8/layout/hierarchy4"/>
    <dgm:cxn modelId="{EA9F34C8-0C0B-4722-AC05-0F8EC25AADF2}" type="presParOf" srcId="{93F3FBA7-0876-4D28-8D4E-DA32686FED94}" destId="{458F3993-A1C6-4640-9415-207816AA6F4D}" srcOrd="4" destOrd="0" presId="urn:microsoft.com/office/officeart/2005/8/layout/hierarchy4"/>
    <dgm:cxn modelId="{8CF49B92-FE68-4390-9F38-C7E3446C0FAD}" type="presParOf" srcId="{458F3993-A1C6-4640-9415-207816AA6F4D}" destId="{F63592BA-9667-4BB1-8672-6D9105BBE0FB}" srcOrd="0" destOrd="0" presId="urn:microsoft.com/office/officeart/2005/8/layout/hierarchy4"/>
    <dgm:cxn modelId="{3E9EAE72-8FDA-4BB0-8612-C3C17085129E}" type="presParOf" srcId="{458F3993-A1C6-4640-9415-207816AA6F4D}" destId="{0B34714E-5CDF-42DC-97DA-9731A28C4C49}" srcOrd="1" destOrd="0" presId="urn:microsoft.com/office/officeart/2005/8/layout/hierarchy4"/>
    <dgm:cxn modelId="{14EF6894-F3A4-4720-A5CE-D16CD70DDCE4}" type="presParOf" srcId="{93F3FBA7-0876-4D28-8D4E-DA32686FED94}" destId="{BF51E245-E90B-48A5-8F70-28EC858CBE72}" srcOrd="5" destOrd="0" presId="urn:microsoft.com/office/officeart/2005/8/layout/hierarchy4"/>
    <dgm:cxn modelId="{1783F52D-3ED7-42DE-A6C2-9774E87A6D58}" type="presParOf" srcId="{93F3FBA7-0876-4D28-8D4E-DA32686FED94}" destId="{6354A206-D7FC-41CB-BFD6-65ED242B8611}" srcOrd="6" destOrd="0" presId="urn:microsoft.com/office/officeart/2005/8/layout/hierarchy4"/>
    <dgm:cxn modelId="{CB6E7029-C085-4377-A0A9-B81833C9EE2A}" type="presParOf" srcId="{6354A206-D7FC-41CB-BFD6-65ED242B8611}" destId="{414DEAEE-A254-4E4E-9626-B6B72918D8AD}" srcOrd="0" destOrd="0" presId="urn:microsoft.com/office/officeart/2005/8/layout/hierarchy4"/>
    <dgm:cxn modelId="{4BE4279C-C8E5-4604-8B45-E5C512C54E16}" type="presParOf" srcId="{6354A206-D7FC-41CB-BFD6-65ED242B8611}" destId="{DF0479A1-FB5E-4E88-A27A-084B3C24D413}" srcOrd="1" destOrd="0" presId="urn:microsoft.com/office/officeart/2005/8/layout/hierarchy4"/>
    <dgm:cxn modelId="{8A82E562-5046-437D-9564-38A9AFA31D7D}" type="presParOf" srcId="{6354A206-D7FC-41CB-BFD6-65ED242B8611}" destId="{B318B8B6-3CAD-4141-A7DC-3ABC36382795}" srcOrd="2" destOrd="0" presId="urn:microsoft.com/office/officeart/2005/8/layout/hierarchy4"/>
    <dgm:cxn modelId="{7DEFC38A-9E6B-441F-85C2-7A77350D7BBF}" type="presParOf" srcId="{B318B8B6-3CAD-4141-A7DC-3ABC36382795}" destId="{1ED6749D-C192-4819-AFCD-E7FA89B0813C}" srcOrd="0" destOrd="0" presId="urn:microsoft.com/office/officeart/2005/8/layout/hierarchy4"/>
    <dgm:cxn modelId="{5E2E2DB0-C271-4CA6-B42A-780FC9B640CF}" type="presParOf" srcId="{1ED6749D-C192-4819-AFCD-E7FA89B0813C}" destId="{D16B7066-BCCC-4F3A-9648-78C40F69E079}" srcOrd="0" destOrd="0" presId="urn:microsoft.com/office/officeart/2005/8/layout/hierarchy4"/>
    <dgm:cxn modelId="{214FC254-E41C-454E-A734-01BCC2C466AF}" type="presParOf" srcId="{1ED6749D-C192-4819-AFCD-E7FA89B0813C}" destId="{FD0C98CD-E926-4E24-9A90-28AD0B5D920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EE0FC2-BC9B-456F-9235-807A159A35D4}"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n-US"/>
        </a:p>
      </dgm:t>
    </dgm:pt>
    <dgm:pt modelId="{B54D845D-CA4C-4E85-BC22-411689591C45}">
      <dgm:prSet phldrT="[Text]"/>
      <dgm:spPr/>
      <dgm:t>
        <a:bodyPr/>
        <a:lstStyle/>
        <a:p>
          <a:r>
            <a:rPr lang="en-US" dirty="0"/>
            <a:t>Student Success</a:t>
          </a:r>
        </a:p>
      </dgm:t>
    </dgm:pt>
    <dgm:pt modelId="{E971E973-A899-446D-942F-17BF94159108}" type="parTrans" cxnId="{467549A6-E832-444A-985C-51BA085C5EA3}">
      <dgm:prSet/>
      <dgm:spPr/>
      <dgm:t>
        <a:bodyPr/>
        <a:lstStyle/>
        <a:p>
          <a:endParaRPr lang="en-US"/>
        </a:p>
      </dgm:t>
    </dgm:pt>
    <dgm:pt modelId="{269E7F65-0248-48AC-9C2D-0385CF0D394A}" type="sibTrans" cxnId="{467549A6-E832-444A-985C-51BA085C5EA3}">
      <dgm:prSet/>
      <dgm:spPr/>
      <dgm:t>
        <a:bodyPr/>
        <a:lstStyle/>
        <a:p>
          <a:endParaRPr lang="en-US"/>
        </a:p>
      </dgm:t>
    </dgm:pt>
    <dgm:pt modelId="{88EEB5CB-D36F-4E6D-ADCE-A7BB3A6ED672}">
      <dgm:prSet phldrT="[Text]"/>
      <dgm:spPr/>
      <dgm:t>
        <a:bodyPr/>
        <a:lstStyle/>
        <a:p>
          <a:r>
            <a:rPr lang="en-US" dirty="0"/>
            <a:t>Faculty &amp; Staff Success</a:t>
          </a:r>
        </a:p>
      </dgm:t>
    </dgm:pt>
    <dgm:pt modelId="{C2DDB034-FE9C-4850-AD0A-57B0EF40A4D8}" type="parTrans" cxnId="{DD172933-A6E9-494A-882D-9ED879C7913E}">
      <dgm:prSet/>
      <dgm:spPr/>
      <dgm:t>
        <a:bodyPr/>
        <a:lstStyle/>
        <a:p>
          <a:endParaRPr lang="en-US"/>
        </a:p>
      </dgm:t>
    </dgm:pt>
    <dgm:pt modelId="{F0A55A91-3A1A-40FB-9F27-E0E6F00EBD5B}" type="sibTrans" cxnId="{DD172933-A6E9-494A-882D-9ED879C7913E}">
      <dgm:prSet/>
      <dgm:spPr/>
      <dgm:t>
        <a:bodyPr/>
        <a:lstStyle/>
        <a:p>
          <a:endParaRPr lang="en-US"/>
        </a:p>
      </dgm:t>
    </dgm:pt>
    <dgm:pt modelId="{1526E261-EE73-4F2C-B83F-E0569445BFE1}">
      <dgm:prSet phldrT="[Text]"/>
      <dgm:spPr/>
      <dgm:t>
        <a:bodyPr/>
        <a:lstStyle/>
        <a:p>
          <a:r>
            <a:rPr lang="en-US" dirty="0"/>
            <a:t>Academic Programs</a:t>
          </a:r>
        </a:p>
      </dgm:t>
    </dgm:pt>
    <dgm:pt modelId="{82817138-755B-41F7-B4E1-8C6A6C25EB3E}" type="parTrans" cxnId="{86319E20-4C84-47AF-95DA-5AD8E1BA7CF5}">
      <dgm:prSet/>
      <dgm:spPr/>
      <dgm:t>
        <a:bodyPr/>
        <a:lstStyle/>
        <a:p>
          <a:endParaRPr lang="en-US"/>
        </a:p>
      </dgm:t>
    </dgm:pt>
    <dgm:pt modelId="{AC2A1DAD-02F8-4909-96F5-BC7A5C7F429E}" type="sibTrans" cxnId="{86319E20-4C84-47AF-95DA-5AD8E1BA7CF5}">
      <dgm:prSet/>
      <dgm:spPr/>
      <dgm:t>
        <a:bodyPr/>
        <a:lstStyle/>
        <a:p>
          <a:endParaRPr lang="en-US"/>
        </a:p>
      </dgm:t>
    </dgm:pt>
    <dgm:pt modelId="{6BEC8739-F597-4B03-868A-1F5F6F236ABC}">
      <dgm:prSet phldrT="[Text]"/>
      <dgm:spPr/>
      <dgm:t>
        <a:bodyPr/>
        <a:lstStyle/>
        <a:p>
          <a:r>
            <a:rPr lang="en-US" dirty="0"/>
            <a:t>Community</a:t>
          </a:r>
        </a:p>
      </dgm:t>
    </dgm:pt>
    <dgm:pt modelId="{515FA162-79D0-4BF2-86E7-902A306E62F3}" type="parTrans" cxnId="{21A1F6C6-5563-47BC-8A8B-9A56D5AA7092}">
      <dgm:prSet/>
      <dgm:spPr/>
      <dgm:t>
        <a:bodyPr/>
        <a:lstStyle/>
        <a:p>
          <a:endParaRPr lang="en-US"/>
        </a:p>
      </dgm:t>
    </dgm:pt>
    <dgm:pt modelId="{8546A654-6E3F-4DF7-B6F0-78D35A22D044}" type="sibTrans" cxnId="{21A1F6C6-5563-47BC-8A8B-9A56D5AA7092}">
      <dgm:prSet/>
      <dgm:spPr/>
      <dgm:t>
        <a:bodyPr/>
        <a:lstStyle/>
        <a:p>
          <a:endParaRPr lang="en-US"/>
        </a:p>
      </dgm:t>
    </dgm:pt>
    <dgm:pt modelId="{D88F8051-45DB-441E-9C50-B4A31A828B5F}" type="pres">
      <dgm:prSet presAssocID="{59EE0FC2-BC9B-456F-9235-807A159A35D4}" presName="diagram" presStyleCnt="0">
        <dgm:presLayoutVars>
          <dgm:dir/>
          <dgm:resizeHandles val="exact"/>
        </dgm:presLayoutVars>
      </dgm:prSet>
      <dgm:spPr/>
    </dgm:pt>
    <dgm:pt modelId="{8C7E3764-7B25-4E40-BAA3-9EFDDDE54F99}" type="pres">
      <dgm:prSet presAssocID="{B54D845D-CA4C-4E85-BC22-411689591C45}" presName="node" presStyleLbl="node1" presStyleIdx="0" presStyleCnt="4">
        <dgm:presLayoutVars>
          <dgm:bulletEnabled val="1"/>
        </dgm:presLayoutVars>
      </dgm:prSet>
      <dgm:spPr/>
    </dgm:pt>
    <dgm:pt modelId="{23421058-0C0F-43B9-8387-FD149E0982CC}" type="pres">
      <dgm:prSet presAssocID="{269E7F65-0248-48AC-9C2D-0385CF0D394A}" presName="sibTrans" presStyleCnt="0"/>
      <dgm:spPr/>
    </dgm:pt>
    <dgm:pt modelId="{5A51383C-3749-4231-9A52-D6F30C866144}" type="pres">
      <dgm:prSet presAssocID="{88EEB5CB-D36F-4E6D-ADCE-A7BB3A6ED672}" presName="node" presStyleLbl="node1" presStyleIdx="1" presStyleCnt="4">
        <dgm:presLayoutVars>
          <dgm:bulletEnabled val="1"/>
        </dgm:presLayoutVars>
      </dgm:prSet>
      <dgm:spPr/>
    </dgm:pt>
    <dgm:pt modelId="{205CEF17-9EB8-48E1-B526-5282566FBB40}" type="pres">
      <dgm:prSet presAssocID="{F0A55A91-3A1A-40FB-9F27-E0E6F00EBD5B}" presName="sibTrans" presStyleCnt="0"/>
      <dgm:spPr/>
    </dgm:pt>
    <dgm:pt modelId="{66CE5046-C7EA-4AC2-A2DB-D416150469AB}" type="pres">
      <dgm:prSet presAssocID="{1526E261-EE73-4F2C-B83F-E0569445BFE1}" presName="node" presStyleLbl="node1" presStyleIdx="2" presStyleCnt="4">
        <dgm:presLayoutVars>
          <dgm:bulletEnabled val="1"/>
        </dgm:presLayoutVars>
      </dgm:prSet>
      <dgm:spPr/>
    </dgm:pt>
    <dgm:pt modelId="{5B15154D-883E-4F62-9DBB-5EC8D1BFD4E5}" type="pres">
      <dgm:prSet presAssocID="{AC2A1DAD-02F8-4909-96F5-BC7A5C7F429E}" presName="sibTrans" presStyleCnt="0"/>
      <dgm:spPr/>
    </dgm:pt>
    <dgm:pt modelId="{1FDBAED4-3047-4A7B-8C75-0D3D569C17C8}" type="pres">
      <dgm:prSet presAssocID="{6BEC8739-F597-4B03-868A-1F5F6F236ABC}" presName="node" presStyleLbl="node1" presStyleIdx="3" presStyleCnt="4">
        <dgm:presLayoutVars>
          <dgm:bulletEnabled val="1"/>
        </dgm:presLayoutVars>
      </dgm:prSet>
      <dgm:spPr/>
    </dgm:pt>
  </dgm:ptLst>
  <dgm:cxnLst>
    <dgm:cxn modelId="{86319E20-4C84-47AF-95DA-5AD8E1BA7CF5}" srcId="{59EE0FC2-BC9B-456F-9235-807A159A35D4}" destId="{1526E261-EE73-4F2C-B83F-E0569445BFE1}" srcOrd="2" destOrd="0" parTransId="{82817138-755B-41F7-B4E1-8C6A6C25EB3E}" sibTransId="{AC2A1DAD-02F8-4909-96F5-BC7A5C7F429E}"/>
    <dgm:cxn modelId="{DD172933-A6E9-494A-882D-9ED879C7913E}" srcId="{59EE0FC2-BC9B-456F-9235-807A159A35D4}" destId="{88EEB5CB-D36F-4E6D-ADCE-A7BB3A6ED672}" srcOrd="1" destOrd="0" parTransId="{C2DDB034-FE9C-4850-AD0A-57B0EF40A4D8}" sibTransId="{F0A55A91-3A1A-40FB-9F27-E0E6F00EBD5B}"/>
    <dgm:cxn modelId="{6062023F-0FF6-4479-B2BD-1566CAC95CE3}" type="presOf" srcId="{B54D845D-CA4C-4E85-BC22-411689591C45}" destId="{8C7E3764-7B25-4E40-BAA3-9EFDDDE54F99}" srcOrd="0" destOrd="0" presId="urn:microsoft.com/office/officeart/2005/8/layout/default"/>
    <dgm:cxn modelId="{979DD689-9FF4-4289-98CF-C14FECE2BA77}" type="presOf" srcId="{59EE0FC2-BC9B-456F-9235-807A159A35D4}" destId="{D88F8051-45DB-441E-9C50-B4A31A828B5F}" srcOrd="0" destOrd="0" presId="urn:microsoft.com/office/officeart/2005/8/layout/default"/>
    <dgm:cxn modelId="{561CD79C-CB19-491F-8491-4C2BE81B56FA}" type="presOf" srcId="{88EEB5CB-D36F-4E6D-ADCE-A7BB3A6ED672}" destId="{5A51383C-3749-4231-9A52-D6F30C866144}" srcOrd="0" destOrd="0" presId="urn:microsoft.com/office/officeart/2005/8/layout/default"/>
    <dgm:cxn modelId="{467549A6-E832-444A-985C-51BA085C5EA3}" srcId="{59EE0FC2-BC9B-456F-9235-807A159A35D4}" destId="{B54D845D-CA4C-4E85-BC22-411689591C45}" srcOrd="0" destOrd="0" parTransId="{E971E973-A899-446D-942F-17BF94159108}" sibTransId="{269E7F65-0248-48AC-9C2D-0385CF0D394A}"/>
    <dgm:cxn modelId="{B38B93A9-A183-4133-96E6-F5726C1CEFB9}" type="presOf" srcId="{1526E261-EE73-4F2C-B83F-E0569445BFE1}" destId="{66CE5046-C7EA-4AC2-A2DB-D416150469AB}" srcOrd="0" destOrd="0" presId="urn:microsoft.com/office/officeart/2005/8/layout/default"/>
    <dgm:cxn modelId="{F9B001B7-F80C-4933-8F4D-F4A79530D601}" type="presOf" srcId="{6BEC8739-F597-4B03-868A-1F5F6F236ABC}" destId="{1FDBAED4-3047-4A7B-8C75-0D3D569C17C8}" srcOrd="0" destOrd="0" presId="urn:microsoft.com/office/officeart/2005/8/layout/default"/>
    <dgm:cxn modelId="{21A1F6C6-5563-47BC-8A8B-9A56D5AA7092}" srcId="{59EE0FC2-BC9B-456F-9235-807A159A35D4}" destId="{6BEC8739-F597-4B03-868A-1F5F6F236ABC}" srcOrd="3" destOrd="0" parTransId="{515FA162-79D0-4BF2-86E7-902A306E62F3}" sibTransId="{8546A654-6E3F-4DF7-B6F0-78D35A22D044}"/>
    <dgm:cxn modelId="{E8646F1B-583C-4B6B-AF86-A46AF1802D05}" type="presParOf" srcId="{D88F8051-45DB-441E-9C50-B4A31A828B5F}" destId="{8C7E3764-7B25-4E40-BAA3-9EFDDDE54F99}" srcOrd="0" destOrd="0" presId="urn:microsoft.com/office/officeart/2005/8/layout/default"/>
    <dgm:cxn modelId="{E0C3AE11-F899-4306-992E-0EC6055A55A2}" type="presParOf" srcId="{D88F8051-45DB-441E-9C50-B4A31A828B5F}" destId="{23421058-0C0F-43B9-8387-FD149E0982CC}" srcOrd="1" destOrd="0" presId="urn:microsoft.com/office/officeart/2005/8/layout/default"/>
    <dgm:cxn modelId="{A4BCF8C2-0594-42EE-A319-6B58B786BAD9}" type="presParOf" srcId="{D88F8051-45DB-441E-9C50-B4A31A828B5F}" destId="{5A51383C-3749-4231-9A52-D6F30C866144}" srcOrd="2" destOrd="0" presId="urn:microsoft.com/office/officeart/2005/8/layout/default"/>
    <dgm:cxn modelId="{B5BA3AF9-E536-45BA-959A-9462EC88C882}" type="presParOf" srcId="{D88F8051-45DB-441E-9C50-B4A31A828B5F}" destId="{205CEF17-9EB8-48E1-B526-5282566FBB40}" srcOrd="3" destOrd="0" presId="urn:microsoft.com/office/officeart/2005/8/layout/default"/>
    <dgm:cxn modelId="{8122E155-C741-4B5F-8326-67B6A50F8D60}" type="presParOf" srcId="{D88F8051-45DB-441E-9C50-B4A31A828B5F}" destId="{66CE5046-C7EA-4AC2-A2DB-D416150469AB}" srcOrd="4" destOrd="0" presId="urn:microsoft.com/office/officeart/2005/8/layout/default"/>
    <dgm:cxn modelId="{2FAC8FEC-F72C-431A-8C5D-9E79F3DD9AB5}" type="presParOf" srcId="{D88F8051-45DB-441E-9C50-B4A31A828B5F}" destId="{5B15154D-883E-4F62-9DBB-5EC8D1BFD4E5}" srcOrd="5" destOrd="0" presId="urn:microsoft.com/office/officeart/2005/8/layout/default"/>
    <dgm:cxn modelId="{450E7650-E01E-4073-AE05-70063983F098}" type="presParOf" srcId="{D88F8051-45DB-441E-9C50-B4A31A828B5F}" destId="{1FDBAED4-3047-4A7B-8C75-0D3D569C17C8}"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103C5C-C612-455D-9368-FC7A50E2F74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A07FE35-9B86-4F7B-A1C4-6DB9CD5B118F}">
      <dgm:prSet phldrT="[Text]" custT="1"/>
      <dgm:spPr/>
      <dgm:t>
        <a:bodyPr/>
        <a:lstStyle/>
        <a:p>
          <a:r>
            <a:rPr lang="en-US" sz="1800" dirty="0"/>
            <a:t>Executive Summary</a:t>
          </a:r>
        </a:p>
      </dgm:t>
    </dgm:pt>
    <dgm:pt modelId="{622C28B8-AECA-40D4-BD14-73D0E23A84D4}" type="parTrans" cxnId="{9D3897DB-EDE4-448D-84C0-2D24A6702180}">
      <dgm:prSet/>
      <dgm:spPr/>
      <dgm:t>
        <a:bodyPr/>
        <a:lstStyle/>
        <a:p>
          <a:endParaRPr lang="en-US" sz="1800"/>
        </a:p>
      </dgm:t>
    </dgm:pt>
    <dgm:pt modelId="{57178151-D6F7-41F5-BDC7-54CBB1774C0E}" type="sibTrans" cxnId="{9D3897DB-EDE4-448D-84C0-2D24A6702180}">
      <dgm:prSet/>
      <dgm:spPr/>
      <dgm:t>
        <a:bodyPr/>
        <a:lstStyle/>
        <a:p>
          <a:endParaRPr lang="en-US" sz="1800"/>
        </a:p>
      </dgm:t>
    </dgm:pt>
    <dgm:pt modelId="{73E508F2-BE78-4486-932A-0719A2B2131D}">
      <dgm:prSet phldrT="[Text]" custT="1"/>
      <dgm:spPr/>
      <dgm:t>
        <a:bodyPr/>
        <a:lstStyle/>
        <a:p>
          <a:r>
            <a:rPr lang="en-US" sz="1800" dirty="0"/>
            <a:t>Message from the Provost</a:t>
          </a:r>
        </a:p>
      </dgm:t>
    </dgm:pt>
    <dgm:pt modelId="{B2C34DCB-6D30-44A2-B49B-EB5EB5517B9B}" type="parTrans" cxnId="{7D7EF3CD-F0FB-44CF-B3C8-AF69FAD77CC0}">
      <dgm:prSet/>
      <dgm:spPr/>
      <dgm:t>
        <a:bodyPr/>
        <a:lstStyle/>
        <a:p>
          <a:endParaRPr lang="en-US" sz="1800"/>
        </a:p>
      </dgm:t>
    </dgm:pt>
    <dgm:pt modelId="{A7291016-9B1F-4C3F-BD9E-BDEC02B8B1D0}" type="sibTrans" cxnId="{7D7EF3CD-F0FB-44CF-B3C8-AF69FAD77CC0}">
      <dgm:prSet/>
      <dgm:spPr/>
      <dgm:t>
        <a:bodyPr/>
        <a:lstStyle/>
        <a:p>
          <a:endParaRPr lang="en-US" sz="1800"/>
        </a:p>
      </dgm:t>
    </dgm:pt>
    <dgm:pt modelId="{736AAF89-4B87-48CD-83DC-1B2D451F01BA}">
      <dgm:prSet phldrT="[Text]" custT="1"/>
      <dgm:spPr/>
      <dgm:t>
        <a:bodyPr/>
        <a:lstStyle/>
        <a:p>
          <a:r>
            <a:rPr lang="en-US" sz="1800" dirty="0"/>
            <a:t>Process &amp; Development Overview</a:t>
          </a:r>
        </a:p>
      </dgm:t>
    </dgm:pt>
    <dgm:pt modelId="{CA068F8D-1511-4342-BB98-4305B2F991F1}" type="parTrans" cxnId="{240BC2D5-E45D-49BE-BF27-9BB67C17BEFF}">
      <dgm:prSet/>
      <dgm:spPr/>
      <dgm:t>
        <a:bodyPr/>
        <a:lstStyle/>
        <a:p>
          <a:endParaRPr lang="en-US" sz="1800"/>
        </a:p>
      </dgm:t>
    </dgm:pt>
    <dgm:pt modelId="{BDB7A1BB-6B75-4BD5-83C2-C7BA4242C03C}" type="sibTrans" cxnId="{240BC2D5-E45D-49BE-BF27-9BB67C17BEFF}">
      <dgm:prSet/>
      <dgm:spPr/>
      <dgm:t>
        <a:bodyPr/>
        <a:lstStyle/>
        <a:p>
          <a:endParaRPr lang="en-US" sz="1800"/>
        </a:p>
      </dgm:t>
    </dgm:pt>
    <dgm:pt modelId="{D61669CA-9FAB-4CC6-BB99-8CF6304F2E7C}">
      <dgm:prSet phldrT="[Text]" custT="1"/>
      <dgm:spPr/>
      <dgm:t>
        <a:bodyPr/>
        <a:lstStyle/>
        <a:p>
          <a:r>
            <a:rPr lang="en-US" sz="1800" dirty="0"/>
            <a:t>Student Success Pillar: </a:t>
          </a:r>
        </a:p>
        <a:p>
          <a:r>
            <a:rPr lang="en-US" sz="1800" dirty="0"/>
            <a:t>Introduction</a:t>
          </a:r>
        </a:p>
      </dgm:t>
    </dgm:pt>
    <dgm:pt modelId="{BE0BD14C-7427-48B7-BFE8-EDE27DD1E582}" type="parTrans" cxnId="{AFCC62D3-37EC-4E18-A873-E221E0C5C76B}">
      <dgm:prSet/>
      <dgm:spPr/>
      <dgm:t>
        <a:bodyPr/>
        <a:lstStyle/>
        <a:p>
          <a:endParaRPr lang="en-US" sz="1800"/>
        </a:p>
      </dgm:t>
    </dgm:pt>
    <dgm:pt modelId="{4DA19A3B-3BB1-45C8-89D5-1F4CF44E7753}" type="sibTrans" cxnId="{AFCC62D3-37EC-4E18-A873-E221E0C5C76B}">
      <dgm:prSet/>
      <dgm:spPr/>
      <dgm:t>
        <a:bodyPr/>
        <a:lstStyle/>
        <a:p>
          <a:endParaRPr lang="en-US" sz="1800"/>
        </a:p>
      </dgm:t>
    </dgm:pt>
    <dgm:pt modelId="{8F6709D3-A530-43A0-A6D4-BD994B77EFB0}">
      <dgm:prSet phldrT="[Text]" custT="1"/>
      <dgm:spPr/>
      <dgm:t>
        <a:bodyPr/>
        <a:lstStyle/>
        <a:p>
          <a:r>
            <a:rPr lang="en-US" sz="1800" dirty="0"/>
            <a:t>Faculty &amp; Staff Success Pillar:</a:t>
          </a:r>
        </a:p>
        <a:p>
          <a:r>
            <a:rPr lang="en-US" sz="1800" dirty="0"/>
            <a:t>Introduction</a:t>
          </a:r>
        </a:p>
      </dgm:t>
    </dgm:pt>
    <dgm:pt modelId="{3C1991CC-59AA-46AE-A84F-DEE59426E41A}" type="parTrans" cxnId="{C47289CB-3CC4-4D3B-A0C4-1060461EF437}">
      <dgm:prSet/>
      <dgm:spPr/>
      <dgm:t>
        <a:bodyPr/>
        <a:lstStyle/>
        <a:p>
          <a:endParaRPr lang="en-US" sz="1800"/>
        </a:p>
      </dgm:t>
    </dgm:pt>
    <dgm:pt modelId="{0CD9DFF9-08C6-423D-9FB4-6D639D33D038}" type="sibTrans" cxnId="{C47289CB-3CC4-4D3B-A0C4-1060461EF437}">
      <dgm:prSet/>
      <dgm:spPr/>
      <dgm:t>
        <a:bodyPr/>
        <a:lstStyle/>
        <a:p>
          <a:endParaRPr lang="en-US" sz="1800"/>
        </a:p>
      </dgm:t>
    </dgm:pt>
    <dgm:pt modelId="{EF92C5B7-6534-41D0-B40C-09B38CE34675}">
      <dgm:prSet custT="1"/>
      <dgm:spPr/>
      <dgm:t>
        <a:bodyPr/>
        <a:lstStyle/>
        <a:p>
          <a:r>
            <a:rPr lang="en-US" sz="1800" dirty="0"/>
            <a:t>Academic Programs Pillar: </a:t>
          </a:r>
        </a:p>
        <a:p>
          <a:r>
            <a:rPr lang="en-US" sz="1800" dirty="0"/>
            <a:t>Introduction</a:t>
          </a:r>
        </a:p>
      </dgm:t>
    </dgm:pt>
    <dgm:pt modelId="{D5CF0F3A-2D63-48D1-8121-ED8F3B1BB0C7}" type="parTrans" cxnId="{9E4CFA3B-F9DC-496F-A842-AD2E68AF92B5}">
      <dgm:prSet/>
      <dgm:spPr/>
      <dgm:t>
        <a:bodyPr/>
        <a:lstStyle/>
        <a:p>
          <a:endParaRPr lang="en-US" sz="1800"/>
        </a:p>
      </dgm:t>
    </dgm:pt>
    <dgm:pt modelId="{5ECA8AF0-E1E3-4D4C-86EB-A6A63B0CD878}" type="sibTrans" cxnId="{9E4CFA3B-F9DC-496F-A842-AD2E68AF92B5}">
      <dgm:prSet/>
      <dgm:spPr/>
      <dgm:t>
        <a:bodyPr/>
        <a:lstStyle/>
        <a:p>
          <a:endParaRPr lang="en-US" sz="1800"/>
        </a:p>
      </dgm:t>
    </dgm:pt>
    <dgm:pt modelId="{955F32C2-AA52-4931-A35D-74CFAC46C052}">
      <dgm:prSet custT="1"/>
      <dgm:spPr/>
      <dgm:t>
        <a:bodyPr/>
        <a:lstStyle/>
        <a:p>
          <a:r>
            <a:rPr lang="en-US" sz="1800" dirty="0"/>
            <a:t>Community Pillar:</a:t>
          </a:r>
        </a:p>
        <a:p>
          <a:r>
            <a:rPr lang="en-US" sz="1800" dirty="0"/>
            <a:t>Introduction</a:t>
          </a:r>
        </a:p>
      </dgm:t>
    </dgm:pt>
    <dgm:pt modelId="{B52540E3-A1C7-4F32-AB94-A982C101C348}" type="parTrans" cxnId="{9BDF3F31-236A-4B75-A51E-2C11BEB5468B}">
      <dgm:prSet/>
      <dgm:spPr/>
      <dgm:t>
        <a:bodyPr/>
        <a:lstStyle/>
        <a:p>
          <a:endParaRPr lang="en-US" sz="1800"/>
        </a:p>
      </dgm:t>
    </dgm:pt>
    <dgm:pt modelId="{29BD292A-58BC-4A28-ACF1-C5D8C0194A2A}" type="sibTrans" cxnId="{9BDF3F31-236A-4B75-A51E-2C11BEB5468B}">
      <dgm:prSet/>
      <dgm:spPr/>
      <dgm:t>
        <a:bodyPr/>
        <a:lstStyle/>
        <a:p>
          <a:endParaRPr lang="en-US" sz="1800"/>
        </a:p>
      </dgm:t>
    </dgm:pt>
    <dgm:pt modelId="{CFD4BE3A-2BFF-4350-827D-8A54AFEE652F}" type="pres">
      <dgm:prSet presAssocID="{88103C5C-C612-455D-9368-FC7A50E2F74E}" presName="diagram" presStyleCnt="0">
        <dgm:presLayoutVars>
          <dgm:dir/>
          <dgm:resizeHandles val="exact"/>
        </dgm:presLayoutVars>
      </dgm:prSet>
      <dgm:spPr/>
    </dgm:pt>
    <dgm:pt modelId="{F247778C-04C8-492B-8BA0-C851B7C4F2FF}" type="pres">
      <dgm:prSet presAssocID="{3A07FE35-9B86-4F7B-A1C4-6DB9CD5B118F}" presName="node" presStyleLbl="node1" presStyleIdx="0" presStyleCnt="7">
        <dgm:presLayoutVars>
          <dgm:bulletEnabled val="1"/>
        </dgm:presLayoutVars>
      </dgm:prSet>
      <dgm:spPr/>
    </dgm:pt>
    <dgm:pt modelId="{35A72391-3FAD-4E87-ADAF-E9AE85EEC457}" type="pres">
      <dgm:prSet presAssocID="{57178151-D6F7-41F5-BDC7-54CBB1774C0E}" presName="sibTrans" presStyleCnt="0"/>
      <dgm:spPr/>
    </dgm:pt>
    <dgm:pt modelId="{47090240-ED78-438A-83FC-BEE29F58F5FB}" type="pres">
      <dgm:prSet presAssocID="{73E508F2-BE78-4486-932A-0719A2B2131D}" presName="node" presStyleLbl="node1" presStyleIdx="1" presStyleCnt="7">
        <dgm:presLayoutVars>
          <dgm:bulletEnabled val="1"/>
        </dgm:presLayoutVars>
      </dgm:prSet>
      <dgm:spPr/>
    </dgm:pt>
    <dgm:pt modelId="{318D2494-2489-4DB9-85D2-CA786BDC512B}" type="pres">
      <dgm:prSet presAssocID="{A7291016-9B1F-4C3F-BD9E-BDEC02B8B1D0}" presName="sibTrans" presStyleCnt="0"/>
      <dgm:spPr/>
    </dgm:pt>
    <dgm:pt modelId="{B2DB9F5D-1A24-4781-9749-1414FA18D356}" type="pres">
      <dgm:prSet presAssocID="{736AAF89-4B87-48CD-83DC-1B2D451F01BA}" presName="node" presStyleLbl="node1" presStyleIdx="2" presStyleCnt="7">
        <dgm:presLayoutVars>
          <dgm:bulletEnabled val="1"/>
        </dgm:presLayoutVars>
      </dgm:prSet>
      <dgm:spPr/>
    </dgm:pt>
    <dgm:pt modelId="{503FA812-5B67-4021-BCEB-BD83AD64C6F4}" type="pres">
      <dgm:prSet presAssocID="{BDB7A1BB-6B75-4BD5-83C2-C7BA4242C03C}" presName="sibTrans" presStyleCnt="0"/>
      <dgm:spPr/>
    </dgm:pt>
    <dgm:pt modelId="{5104EBDA-7FAB-41B8-8634-B264A8CFA356}" type="pres">
      <dgm:prSet presAssocID="{D61669CA-9FAB-4CC6-BB99-8CF6304F2E7C}" presName="node" presStyleLbl="node1" presStyleIdx="3" presStyleCnt="7">
        <dgm:presLayoutVars>
          <dgm:bulletEnabled val="1"/>
        </dgm:presLayoutVars>
      </dgm:prSet>
      <dgm:spPr/>
    </dgm:pt>
    <dgm:pt modelId="{E4E9D42D-ADB6-4E3B-88DC-E8AB6D8F37CE}" type="pres">
      <dgm:prSet presAssocID="{4DA19A3B-3BB1-45C8-89D5-1F4CF44E7753}" presName="sibTrans" presStyleCnt="0"/>
      <dgm:spPr/>
    </dgm:pt>
    <dgm:pt modelId="{3B69AA48-4A51-499A-8015-0F14111B1040}" type="pres">
      <dgm:prSet presAssocID="{8F6709D3-A530-43A0-A6D4-BD994B77EFB0}" presName="node" presStyleLbl="node1" presStyleIdx="4" presStyleCnt="7">
        <dgm:presLayoutVars>
          <dgm:bulletEnabled val="1"/>
        </dgm:presLayoutVars>
      </dgm:prSet>
      <dgm:spPr/>
    </dgm:pt>
    <dgm:pt modelId="{F8878005-D931-4926-A31B-4EAC2D81CCC7}" type="pres">
      <dgm:prSet presAssocID="{0CD9DFF9-08C6-423D-9FB4-6D639D33D038}" presName="sibTrans" presStyleCnt="0"/>
      <dgm:spPr/>
    </dgm:pt>
    <dgm:pt modelId="{8063B84B-EB47-4419-B03D-9176F70B181F}" type="pres">
      <dgm:prSet presAssocID="{EF92C5B7-6534-41D0-B40C-09B38CE34675}" presName="node" presStyleLbl="node1" presStyleIdx="5" presStyleCnt="7">
        <dgm:presLayoutVars>
          <dgm:bulletEnabled val="1"/>
        </dgm:presLayoutVars>
      </dgm:prSet>
      <dgm:spPr/>
    </dgm:pt>
    <dgm:pt modelId="{04282104-8B43-4AD3-BAE9-39C555A4CBD6}" type="pres">
      <dgm:prSet presAssocID="{5ECA8AF0-E1E3-4D4C-86EB-A6A63B0CD878}" presName="sibTrans" presStyleCnt="0"/>
      <dgm:spPr/>
    </dgm:pt>
    <dgm:pt modelId="{BC30ACC8-B8A2-4517-9C19-CBFC99ED1E16}" type="pres">
      <dgm:prSet presAssocID="{955F32C2-AA52-4931-A35D-74CFAC46C052}" presName="node" presStyleLbl="node1" presStyleIdx="6" presStyleCnt="7">
        <dgm:presLayoutVars>
          <dgm:bulletEnabled val="1"/>
        </dgm:presLayoutVars>
      </dgm:prSet>
      <dgm:spPr/>
    </dgm:pt>
  </dgm:ptLst>
  <dgm:cxnLst>
    <dgm:cxn modelId="{EA8A3818-23FA-42DF-A063-823CC57B85D4}" type="presOf" srcId="{3A07FE35-9B86-4F7B-A1C4-6DB9CD5B118F}" destId="{F247778C-04C8-492B-8BA0-C851B7C4F2FF}" srcOrd="0" destOrd="0" presId="urn:microsoft.com/office/officeart/2005/8/layout/default"/>
    <dgm:cxn modelId="{9BDF3F31-236A-4B75-A51E-2C11BEB5468B}" srcId="{88103C5C-C612-455D-9368-FC7A50E2F74E}" destId="{955F32C2-AA52-4931-A35D-74CFAC46C052}" srcOrd="6" destOrd="0" parTransId="{B52540E3-A1C7-4F32-AB94-A982C101C348}" sibTransId="{29BD292A-58BC-4A28-ACF1-C5D8C0194A2A}"/>
    <dgm:cxn modelId="{9E4CFA3B-F9DC-496F-A842-AD2E68AF92B5}" srcId="{88103C5C-C612-455D-9368-FC7A50E2F74E}" destId="{EF92C5B7-6534-41D0-B40C-09B38CE34675}" srcOrd="5" destOrd="0" parTransId="{D5CF0F3A-2D63-48D1-8121-ED8F3B1BB0C7}" sibTransId="{5ECA8AF0-E1E3-4D4C-86EB-A6A63B0CD878}"/>
    <dgm:cxn modelId="{CDB57961-F72D-44F9-8E8B-A726206EADCD}" type="presOf" srcId="{88103C5C-C612-455D-9368-FC7A50E2F74E}" destId="{CFD4BE3A-2BFF-4350-827D-8A54AFEE652F}" srcOrd="0" destOrd="0" presId="urn:microsoft.com/office/officeart/2005/8/layout/default"/>
    <dgm:cxn modelId="{A860A941-D775-4E39-BFDB-23F5D4F5C556}" type="presOf" srcId="{EF92C5B7-6534-41D0-B40C-09B38CE34675}" destId="{8063B84B-EB47-4419-B03D-9176F70B181F}" srcOrd="0" destOrd="0" presId="urn:microsoft.com/office/officeart/2005/8/layout/default"/>
    <dgm:cxn modelId="{EA1C506C-1199-4959-B10B-FB3EDFD6B2AD}" type="presOf" srcId="{73E508F2-BE78-4486-932A-0719A2B2131D}" destId="{47090240-ED78-438A-83FC-BEE29F58F5FB}" srcOrd="0" destOrd="0" presId="urn:microsoft.com/office/officeart/2005/8/layout/default"/>
    <dgm:cxn modelId="{52A1B94D-61BD-44B3-A579-F2AAA1E84F25}" type="presOf" srcId="{8F6709D3-A530-43A0-A6D4-BD994B77EFB0}" destId="{3B69AA48-4A51-499A-8015-0F14111B1040}" srcOrd="0" destOrd="0" presId="urn:microsoft.com/office/officeart/2005/8/layout/default"/>
    <dgm:cxn modelId="{AE1ECE70-732E-4764-97E9-8CC0EFD9B056}" type="presOf" srcId="{955F32C2-AA52-4931-A35D-74CFAC46C052}" destId="{BC30ACC8-B8A2-4517-9C19-CBFC99ED1E16}" srcOrd="0" destOrd="0" presId="urn:microsoft.com/office/officeart/2005/8/layout/default"/>
    <dgm:cxn modelId="{FFA32898-D9A1-45F9-9780-B1E5C75938B3}" type="presOf" srcId="{736AAF89-4B87-48CD-83DC-1B2D451F01BA}" destId="{B2DB9F5D-1A24-4781-9749-1414FA18D356}" srcOrd="0" destOrd="0" presId="urn:microsoft.com/office/officeart/2005/8/layout/default"/>
    <dgm:cxn modelId="{E184C49E-271D-4B5E-A17D-9320AF97C8CA}" type="presOf" srcId="{D61669CA-9FAB-4CC6-BB99-8CF6304F2E7C}" destId="{5104EBDA-7FAB-41B8-8634-B264A8CFA356}" srcOrd="0" destOrd="0" presId="urn:microsoft.com/office/officeart/2005/8/layout/default"/>
    <dgm:cxn modelId="{C47289CB-3CC4-4D3B-A0C4-1060461EF437}" srcId="{88103C5C-C612-455D-9368-FC7A50E2F74E}" destId="{8F6709D3-A530-43A0-A6D4-BD994B77EFB0}" srcOrd="4" destOrd="0" parTransId="{3C1991CC-59AA-46AE-A84F-DEE59426E41A}" sibTransId="{0CD9DFF9-08C6-423D-9FB4-6D639D33D038}"/>
    <dgm:cxn modelId="{7D7EF3CD-F0FB-44CF-B3C8-AF69FAD77CC0}" srcId="{88103C5C-C612-455D-9368-FC7A50E2F74E}" destId="{73E508F2-BE78-4486-932A-0719A2B2131D}" srcOrd="1" destOrd="0" parTransId="{B2C34DCB-6D30-44A2-B49B-EB5EB5517B9B}" sibTransId="{A7291016-9B1F-4C3F-BD9E-BDEC02B8B1D0}"/>
    <dgm:cxn modelId="{AFCC62D3-37EC-4E18-A873-E221E0C5C76B}" srcId="{88103C5C-C612-455D-9368-FC7A50E2F74E}" destId="{D61669CA-9FAB-4CC6-BB99-8CF6304F2E7C}" srcOrd="3" destOrd="0" parTransId="{BE0BD14C-7427-48B7-BFE8-EDE27DD1E582}" sibTransId="{4DA19A3B-3BB1-45C8-89D5-1F4CF44E7753}"/>
    <dgm:cxn modelId="{240BC2D5-E45D-49BE-BF27-9BB67C17BEFF}" srcId="{88103C5C-C612-455D-9368-FC7A50E2F74E}" destId="{736AAF89-4B87-48CD-83DC-1B2D451F01BA}" srcOrd="2" destOrd="0" parTransId="{CA068F8D-1511-4342-BB98-4305B2F991F1}" sibTransId="{BDB7A1BB-6B75-4BD5-83C2-C7BA4242C03C}"/>
    <dgm:cxn modelId="{9D3897DB-EDE4-448D-84C0-2D24A6702180}" srcId="{88103C5C-C612-455D-9368-FC7A50E2F74E}" destId="{3A07FE35-9B86-4F7B-A1C4-6DB9CD5B118F}" srcOrd="0" destOrd="0" parTransId="{622C28B8-AECA-40D4-BD14-73D0E23A84D4}" sibTransId="{57178151-D6F7-41F5-BDC7-54CBB1774C0E}"/>
    <dgm:cxn modelId="{C7BCA6A2-4F8B-4F26-AEAD-C7AE8A7D3684}" type="presParOf" srcId="{CFD4BE3A-2BFF-4350-827D-8A54AFEE652F}" destId="{F247778C-04C8-492B-8BA0-C851B7C4F2FF}" srcOrd="0" destOrd="0" presId="urn:microsoft.com/office/officeart/2005/8/layout/default"/>
    <dgm:cxn modelId="{5ABA47BB-F7EA-4E45-8AED-31EE1D75B8DE}" type="presParOf" srcId="{CFD4BE3A-2BFF-4350-827D-8A54AFEE652F}" destId="{35A72391-3FAD-4E87-ADAF-E9AE85EEC457}" srcOrd="1" destOrd="0" presId="urn:microsoft.com/office/officeart/2005/8/layout/default"/>
    <dgm:cxn modelId="{7AF56C55-B15C-447C-BD40-9CD63F88C7C8}" type="presParOf" srcId="{CFD4BE3A-2BFF-4350-827D-8A54AFEE652F}" destId="{47090240-ED78-438A-83FC-BEE29F58F5FB}" srcOrd="2" destOrd="0" presId="urn:microsoft.com/office/officeart/2005/8/layout/default"/>
    <dgm:cxn modelId="{A3F38E07-3673-4B2E-9DE0-B64E68E18520}" type="presParOf" srcId="{CFD4BE3A-2BFF-4350-827D-8A54AFEE652F}" destId="{318D2494-2489-4DB9-85D2-CA786BDC512B}" srcOrd="3" destOrd="0" presId="urn:microsoft.com/office/officeart/2005/8/layout/default"/>
    <dgm:cxn modelId="{F2187597-C8C1-44C6-98AA-5C993820C638}" type="presParOf" srcId="{CFD4BE3A-2BFF-4350-827D-8A54AFEE652F}" destId="{B2DB9F5D-1A24-4781-9749-1414FA18D356}" srcOrd="4" destOrd="0" presId="urn:microsoft.com/office/officeart/2005/8/layout/default"/>
    <dgm:cxn modelId="{D5882ADB-5628-460B-ACE9-9D2F46C618E7}" type="presParOf" srcId="{CFD4BE3A-2BFF-4350-827D-8A54AFEE652F}" destId="{503FA812-5B67-4021-BCEB-BD83AD64C6F4}" srcOrd="5" destOrd="0" presId="urn:microsoft.com/office/officeart/2005/8/layout/default"/>
    <dgm:cxn modelId="{C6FDF82A-C012-41C8-A992-FD51819B8AE0}" type="presParOf" srcId="{CFD4BE3A-2BFF-4350-827D-8A54AFEE652F}" destId="{5104EBDA-7FAB-41B8-8634-B264A8CFA356}" srcOrd="6" destOrd="0" presId="urn:microsoft.com/office/officeart/2005/8/layout/default"/>
    <dgm:cxn modelId="{E703E4F5-C7E0-4BE6-8E0E-EDAD8B32AFBE}" type="presParOf" srcId="{CFD4BE3A-2BFF-4350-827D-8A54AFEE652F}" destId="{E4E9D42D-ADB6-4E3B-88DC-E8AB6D8F37CE}" srcOrd="7" destOrd="0" presId="urn:microsoft.com/office/officeart/2005/8/layout/default"/>
    <dgm:cxn modelId="{12596518-1BEB-4E2E-A97F-4020F3646192}" type="presParOf" srcId="{CFD4BE3A-2BFF-4350-827D-8A54AFEE652F}" destId="{3B69AA48-4A51-499A-8015-0F14111B1040}" srcOrd="8" destOrd="0" presId="urn:microsoft.com/office/officeart/2005/8/layout/default"/>
    <dgm:cxn modelId="{958E5F55-ED30-4710-807D-4F98F1709335}" type="presParOf" srcId="{CFD4BE3A-2BFF-4350-827D-8A54AFEE652F}" destId="{F8878005-D931-4926-A31B-4EAC2D81CCC7}" srcOrd="9" destOrd="0" presId="urn:microsoft.com/office/officeart/2005/8/layout/default"/>
    <dgm:cxn modelId="{D31BC59E-B568-4576-A23A-AF723E540262}" type="presParOf" srcId="{CFD4BE3A-2BFF-4350-827D-8A54AFEE652F}" destId="{8063B84B-EB47-4419-B03D-9176F70B181F}" srcOrd="10" destOrd="0" presId="urn:microsoft.com/office/officeart/2005/8/layout/default"/>
    <dgm:cxn modelId="{0982CAD7-1AAB-4A75-B955-095FDE15113B}" type="presParOf" srcId="{CFD4BE3A-2BFF-4350-827D-8A54AFEE652F}" destId="{04282104-8B43-4AD3-BAE9-39C555A4CBD6}" srcOrd="11" destOrd="0" presId="urn:microsoft.com/office/officeart/2005/8/layout/default"/>
    <dgm:cxn modelId="{BCCA9342-9016-4C8E-AD8A-DD1E3425076F}" type="presParOf" srcId="{CFD4BE3A-2BFF-4350-827D-8A54AFEE652F}" destId="{BC30ACC8-B8A2-4517-9C19-CBFC99ED1E16}"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356979-1E17-4C79-8407-C24625F9F92A}">
      <dsp:nvSpPr>
        <dsp:cNvPr id="0" name=""/>
        <dsp:cNvSpPr/>
      </dsp:nvSpPr>
      <dsp:spPr>
        <a:xfrm>
          <a:off x="0" y="1844702"/>
          <a:ext cx="10927829" cy="0"/>
        </a:xfrm>
        <a:prstGeom prst="line">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F5ED8B3B-9128-4531-9FE0-B27E7A59CE62}">
      <dsp:nvSpPr>
        <dsp:cNvPr id="0" name=""/>
        <dsp:cNvSpPr/>
      </dsp:nvSpPr>
      <dsp:spPr>
        <a:xfrm>
          <a:off x="242407" y="1981210"/>
          <a:ext cx="3507576" cy="4169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t>August – November 2023</a:t>
          </a:r>
        </a:p>
      </dsp:txBody>
      <dsp:txXfrm>
        <a:off x="242407" y="1981210"/>
        <a:ext cx="3507576" cy="416902"/>
      </dsp:txXfrm>
    </dsp:sp>
    <dsp:sp modelId="{4DD58663-0FD4-489B-9F6D-60192CE973DF}">
      <dsp:nvSpPr>
        <dsp:cNvPr id="0" name=""/>
        <dsp:cNvSpPr/>
      </dsp:nvSpPr>
      <dsp:spPr>
        <a:xfrm>
          <a:off x="3254" y="514671"/>
          <a:ext cx="3985882" cy="629043"/>
        </a:xfrm>
        <a:prstGeom prst="round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dirty="0"/>
            <a:t>Prepared &amp; published </a:t>
          </a:r>
          <a:r>
            <a:rPr lang="en-US" sz="1200" i="1" kern="1200" dirty="0"/>
            <a:t>Closeout Report for the 2018 Academic Master Plan.</a:t>
          </a:r>
        </a:p>
      </dsp:txBody>
      <dsp:txXfrm>
        <a:off x="33961" y="545378"/>
        <a:ext cx="3924468" cy="567629"/>
      </dsp:txXfrm>
    </dsp:sp>
    <dsp:sp modelId="{9B3D24EE-9818-4B6B-8831-6CE112D8443C}">
      <dsp:nvSpPr>
        <dsp:cNvPr id="0" name=""/>
        <dsp:cNvSpPr/>
      </dsp:nvSpPr>
      <dsp:spPr>
        <a:xfrm>
          <a:off x="1996196" y="1143715"/>
          <a:ext cx="0" cy="700986"/>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726168C-A13B-4F76-A13B-8CDDDF59B7B5}">
      <dsp:nvSpPr>
        <dsp:cNvPr id="0" name=""/>
        <dsp:cNvSpPr/>
      </dsp:nvSpPr>
      <dsp:spPr>
        <a:xfrm>
          <a:off x="2554219" y="1291291"/>
          <a:ext cx="3507576" cy="4169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kern="1200" dirty="0"/>
            <a:t>January – December 2024</a:t>
          </a:r>
        </a:p>
      </dsp:txBody>
      <dsp:txXfrm>
        <a:off x="2554219" y="1291291"/>
        <a:ext cx="3507576" cy="416902"/>
      </dsp:txXfrm>
    </dsp:sp>
    <dsp:sp modelId="{A00AB495-BCA4-472E-AA25-6D72A1A79F72}">
      <dsp:nvSpPr>
        <dsp:cNvPr id="0" name=""/>
        <dsp:cNvSpPr/>
      </dsp:nvSpPr>
      <dsp:spPr>
        <a:xfrm>
          <a:off x="1968525" y="1817031"/>
          <a:ext cx="55341" cy="55341"/>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CEC743-010A-49E0-8D0E-F353E0B0212B}">
      <dsp:nvSpPr>
        <dsp:cNvPr id="0" name=""/>
        <dsp:cNvSpPr/>
      </dsp:nvSpPr>
      <dsp:spPr>
        <a:xfrm>
          <a:off x="2315066" y="2545689"/>
          <a:ext cx="3985882" cy="884592"/>
        </a:xfrm>
        <a:prstGeom prst="round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dirty="0"/>
            <a:t>Academic Master Plan Steering Committee formed &amp; drafted pillars.</a:t>
          </a:r>
        </a:p>
        <a:p>
          <a:pPr marL="0" lvl="0" indent="0" algn="l" defTabSz="533400">
            <a:lnSpc>
              <a:spcPct val="90000"/>
            </a:lnSpc>
            <a:spcBef>
              <a:spcPct val="0"/>
            </a:spcBef>
            <a:spcAft>
              <a:spcPct val="35000"/>
            </a:spcAft>
            <a:buNone/>
          </a:pPr>
          <a:r>
            <a:rPr lang="en-US" sz="1200" kern="1200" dirty="0"/>
            <a:t>Feedback elicited.</a:t>
          </a:r>
        </a:p>
      </dsp:txBody>
      <dsp:txXfrm>
        <a:off x="2358248" y="2588871"/>
        <a:ext cx="3899518" cy="798228"/>
      </dsp:txXfrm>
    </dsp:sp>
    <dsp:sp modelId="{69A0BACC-9C39-4A5C-869F-6E62B9AA9861}">
      <dsp:nvSpPr>
        <dsp:cNvPr id="0" name=""/>
        <dsp:cNvSpPr/>
      </dsp:nvSpPr>
      <dsp:spPr>
        <a:xfrm>
          <a:off x="4308008" y="1844702"/>
          <a:ext cx="0" cy="700986"/>
        </a:xfrm>
        <a:prstGeom prst="line">
          <a:avLst/>
        </a:prstGeom>
        <a:noFill/>
        <a:ln w="1270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76EAE09-386C-4B8F-89E5-F2D8C74F5819}">
      <dsp:nvSpPr>
        <dsp:cNvPr id="0" name=""/>
        <dsp:cNvSpPr/>
      </dsp:nvSpPr>
      <dsp:spPr>
        <a:xfrm>
          <a:off x="4866032" y="1981210"/>
          <a:ext cx="3507576" cy="4169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622300">
            <a:lnSpc>
              <a:spcPct val="90000"/>
            </a:lnSpc>
            <a:spcBef>
              <a:spcPct val="0"/>
            </a:spcBef>
            <a:spcAft>
              <a:spcPct val="35000"/>
            </a:spcAft>
            <a:buNone/>
            <a:defRPr b="1"/>
          </a:pPr>
          <a:r>
            <a:rPr lang="en-US" sz="1400" kern="1200" dirty="0"/>
            <a:t>January – July 2025</a:t>
          </a:r>
        </a:p>
      </dsp:txBody>
      <dsp:txXfrm>
        <a:off x="4866032" y="1981210"/>
        <a:ext cx="3507576" cy="416902"/>
      </dsp:txXfrm>
    </dsp:sp>
    <dsp:sp modelId="{AAF9FE1B-3ABC-4B12-9045-F65A9AA42CAD}">
      <dsp:nvSpPr>
        <dsp:cNvPr id="0" name=""/>
        <dsp:cNvSpPr/>
      </dsp:nvSpPr>
      <dsp:spPr>
        <a:xfrm>
          <a:off x="4280337" y="1817031"/>
          <a:ext cx="55341" cy="55341"/>
        </a:xfrm>
        <a:prstGeom prst="ellipse">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A719B8-4F5B-44CC-9550-3990F0BAE223}">
      <dsp:nvSpPr>
        <dsp:cNvPr id="0" name=""/>
        <dsp:cNvSpPr/>
      </dsp:nvSpPr>
      <dsp:spPr>
        <a:xfrm>
          <a:off x="4626879" y="200150"/>
          <a:ext cx="3985882" cy="943565"/>
        </a:xfrm>
        <a:prstGeom prst="round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kern="1200" dirty="0"/>
            <a:t>Feedback elicited.</a:t>
          </a:r>
        </a:p>
        <a:p>
          <a:pPr marL="0" lvl="0" indent="0" algn="l" defTabSz="533400">
            <a:lnSpc>
              <a:spcPct val="90000"/>
            </a:lnSpc>
            <a:spcBef>
              <a:spcPct val="0"/>
            </a:spcBef>
            <a:spcAft>
              <a:spcPct val="35000"/>
            </a:spcAft>
            <a:buNone/>
          </a:pPr>
          <a:r>
            <a:rPr lang="en-US" sz="1200" kern="1200" dirty="0"/>
            <a:t>Pillars finalized.</a:t>
          </a:r>
        </a:p>
        <a:p>
          <a:pPr marL="0" lvl="0" indent="0" algn="l" defTabSz="533400">
            <a:lnSpc>
              <a:spcPct val="90000"/>
            </a:lnSpc>
            <a:spcBef>
              <a:spcPct val="0"/>
            </a:spcBef>
            <a:spcAft>
              <a:spcPct val="35000"/>
            </a:spcAft>
            <a:buNone/>
          </a:pPr>
          <a:r>
            <a:rPr lang="en-US" sz="1200" kern="1200" dirty="0"/>
            <a:t>Narrative sections &amp; assessment plan drafted.</a:t>
          </a:r>
        </a:p>
      </dsp:txBody>
      <dsp:txXfrm>
        <a:off x="4672940" y="246211"/>
        <a:ext cx="3893760" cy="851443"/>
      </dsp:txXfrm>
    </dsp:sp>
    <dsp:sp modelId="{FCEB6060-56FA-45F9-A472-71609ED53E18}">
      <dsp:nvSpPr>
        <dsp:cNvPr id="0" name=""/>
        <dsp:cNvSpPr/>
      </dsp:nvSpPr>
      <dsp:spPr>
        <a:xfrm>
          <a:off x="6619820" y="1143715"/>
          <a:ext cx="0" cy="700986"/>
        </a:xfrm>
        <a:prstGeom prst="line">
          <a:avLst/>
        </a:prstGeom>
        <a:noFill/>
        <a:ln w="12700" cap="flat" cmpd="sng" algn="ctr">
          <a:solidFill>
            <a:schemeClr val="accent4">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C8F4B08-594A-465C-A0E8-AB9CA5F68F3A}">
      <dsp:nvSpPr>
        <dsp:cNvPr id="0" name=""/>
        <dsp:cNvSpPr/>
      </dsp:nvSpPr>
      <dsp:spPr>
        <a:xfrm>
          <a:off x="7177844" y="1291291"/>
          <a:ext cx="3507576" cy="4169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622300">
            <a:lnSpc>
              <a:spcPct val="90000"/>
            </a:lnSpc>
            <a:spcBef>
              <a:spcPct val="0"/>
            </a:spcBef>
            <a:spcAft>
              <a:spcPct val="35000"/>
            </a:spcAft>
            <a:buNone/>
            <a:defRPr b="1"/>
          </a:pPr>
          <a:r>
            <a:rPr lang="en-US" sz="1400" kern="1200" dirty="0"/>
            <a:t>August 2025</a:t>
          </a:r>
        </a:p>
      </dsp:txBody>
      <dsp:txXfrm>
        <a:off x="7177844" y="1291291"/>
        <a:ext cx="3507576" cy="416902"/>
      </dsp:txXfrm>
    </dsp:sp>
    <dsp:sp modelId="{21BBFB48-D788-43E9-ADE9-E66E28711F87}">
      <dsp:nvSpPr>
        <dsp:cNvPr id="0" name=""/>
        <dsp:cNvSpPr/>
      </dsp:nvSpPr>
      <dsp:spPr>
        <a:xfrm>
          <a:off x="6592150" y="1817031"/>
          <a:ext cx="55341" cy="55341"/>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0AEADF-C805-4E60-9585-E14FC5C421A3}">
      <dsp:nvSpPr>
        <dsp:cNvPr id="0" name=""/>
        <dsp:cNvSpPr/>
      </dsp:nvSpPr>
      <dsp:spPr>
        <a:xfrm>
          <a:off x="6938691" y="2545689"/>
          <a:ext cx="3985882" cy="629043"/>
        </a:xfrm>
        <a:prstGeom prst="round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533400">
            <a:lnSpc>
              <a:spcPct val="90000"/>
            </a:lnSpc>
            <a:spcBef>
              <a:spcPct val="0"/>
            </a:spcBef>
            <a:spcAft>
              <a:spcPct val="35000"/>
            </a:spcAft>
            <a:buNone/>
          </a:pPr>
          <a:r>
            <a:rPr lang="en-US" sz="1200" i="1" kern="1200" dirty="0"/>
            <a:t>2025-2030 Academic Master Plan </a:t>
          </a:r>
          <a:r>
            <a:rPr lang="en-US" sz="1200" kern="1200" dirty="0"/>
            <a:t>published and implemented.</a:t>
          </a:r>
        </a:p>
      </dsp:txBody>
      <dsp:txXfrm>
        <a:off x="6969398" y="2576396"/>
        <a:ext cx="3924468" cy="567629"/>
      </dsp:txXfrm>
    </dsp:sp>
    <dsp:sp modelId="{A7F48157-BC99-4BC6-9D17-64B57687F6B3}">
      <dsp:nvSpPr>
        <dsp:cNvPr id="0" name=""/>
        <dsp:cNvSpPr/>
      </dsp:nvSpPr>
      <dsp:spPr>
        <a:xfrm>
          <a:off x="8931632" y="1844702"/>
          <a:ext cx="0" cy="700986"/>
        </a:xfrm>
        <a:prstGeom prst="line">
          <a:avLst/>
        </a:prstGeom>
        <a:noFill/>
        <a:ln w="1270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D2893C0-8836-4B0C-8988-2715C2260155}">
      <dsp:nvSpPr>
        <dsp:cNvPr id="0" name=""/>
        <dsp:cNvSpPr/>
      </dsp:nvSpPr>
      <dsp:spPr>
        <a:xfrm>
          <a:off x="8903962" y="1817031"/>
          <a:ext cx="55341" cy="55341"/>
        </a:xfrm>
        <a:prstGeom prst="ellips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11273-A7D8-4E91-9FFA-DB692126B300}">
      <dsp:nvSpPr>
        <dsp:cNvPr id="0" name=""/>
        <dsp:cNvSpPr/>
      </dsp:nvSpPr>
      <dsp:spPr>
        <a:xfrm>
          <a:off x="5549" y="1402"/>
          <a:ext cx="1259417" cy="278656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u="sng" kern="1200" dirty="0"/>
            <a:t>Executive Steward</a:t>
          </a:r>
          <a:r>
            <a:rPr lang="en-US" sz="1900" kern="1200" dirty="0"/>
            <a:t>: </a:t>
          </a:r>
        </a:p>
        <a:p>
          <a:pPr marL="0" lvl="0" indent="0" algn="ctr" defTabSz="844550">
            <a:lnSpc>
              <a:spcPct val="90000"/>
            </a:lnSpc>
            <a:spcBef>
              <a:spcPct val="0"/>
            </a:spcBef>
            <a:spcAft>
              <a:spcPct val="35000"/>
            </a:spcAft>
            <a:buNone/>
          </a:pPr>
          <a:r>
            <a:rPr lang="en-US" sz="1900" kern="1200" dirty="0"/>
            <a:t>Wayne Vaught</a:t>
          </a:r>
        </a:p>
      </dsp:txBody>
      <dsp:txXfrm>
        <a:off x="42436" y="38289"/>
        <a:ext cx="1185643" cy="2712794"/>
      </dsp:txXfrm>
    </dsp:sp>
    <dsp:sp modelId="{034013EF-0C7F-4596-9EBD-384F2982940E}">
      <dsp:nvSpPr>
        <dsp:cNvPr id="0" name=""/>
        <dsp:cNvSpPr/>
      </dsp:nvSpPr>
      <dsp:spPr>
        <a:xfrm>
          <a:off x="1476548" y="1402"/>
          <a:ext cx="1259417" cy="278656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u="sng" kern="1200" dirty="0"/>
            <a:t>Co-Chairs</a:t>
          </a:r>
          <a:r>
            <a:rPr lang="en-US" sz="1900" kern="1200" dirty="0"/>
            <a:t>: </a:t>
          </a:r>
        </a:p>
        <a:p>
          <a:pPr marL="0" lvl="0" indent="0" algn="ctr" defTabSz="844550">
            <a:lnSpc>
              <a:spcPct val="90000"/>
            </a:lnSpc>
            <a:spcBef>
              <a:spcPct val="0"/>
            </a:spcBef>
            <a:spcAft>
              <a:spcPct val="35000"/>
            </a:spcAft>
            <a:buNone/>
          </a:pPr>
          <a:r>
            <a:rPr lang="en-US" sz="1900" kern="1200" dirty="0"/>
            <a:t>Laurie Sharp </a:t>
          </a:r>
        </a:p>
        <a:p>
          <a:pPr marL="0" lvl="0" indent="0" algn="ctr" defTabSz="844550">
            <a:lnSpc>
              <a:spcPct val="90000"/>
            </a:lnSpc>
            <a:spcBef>
              <a:spcPct val="0"/>
            </a:spcBef>
            <a:spcAft>
              <a:spcPct val="35000"/>
            </a:spcAft>
            <a:buNone/>
          </a:pPr>
          <a:r>
            <a:rPr lang="en-US" sz="1900" kern="1200" dirty="0"/>
            <a:t>&amp; </a:t>
          </a:r>
        </a:p>
        <a:p>
          <a:pPr marL="0" lvl="0" indent="0" algn="ctr" defTabSz="844550">
            <a:lnSpc>
              <a:spcPct val="90000"/>
            </a:lnSpc>
            <a:spcBef>
              <a:spcPct val="0"/>
            </a:spcBef>
            <a:spcAft>
              <a:spcPct val="35000"/>
            </a:spcAft>
            <a:buNone/>
          </a:pPr>
          <a:r>
            <a:rPr lang="en-US" sz="1900" kern="1200" dirty="0" err="1"/>
            <a:t>Wioleta</a:t>
          </a:r>
          <a:r>
            <a:rPr lang="en-US" sz="1900" kern="1200" dirty="0"/>
            <a:t> </a:t>
          </a:r>
          <a:r>
            <a:rPr lang="en-US" sz="1900" kern="1200" dirty="0" err="1"/>
            <a:t>Fedeczko</a:t>
          </a:r>
          <a:endParaRPr lang="en-US" sz="1900" kern="1200" dirty="0"/>
        </a:p>
      </dsp:txBody>
      <dsp:txXfrm>
        <a:off x="1513435" y="38289"/>
        <a:ext cx="1185643" cy="2712794"/>
      </dsp:txXfrm>
    </dsp:sp>
    <dsp:sp modelId="{F63592BA-9667-4BB1-8672-6D9105BBE0FB}">
      <dsp:nvSpPr>
        <dsp:cNvPr id="0" name=""/>
        <dsp:cNvSpPr/>
      </dsp:nvSpPr>
      <dsp:spPr>
        <a:xfrm>
          <a:off x="2947548" y="1402"/>
          <a:ext cx="1259417" cy="278656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Provost’s Office</a:t>
          </a:r>
        </a:p>
      </dsp:txBody>
      <dsp:txXfrm>
        <a:off x="2984435" y="38289"/>
        <a:ext cx="1185643" cy="2712794"/>
      </dsp:txXfrm>
    </dsp:sp>
    <dsp:sp modelId="{414DEAEE-A254-4E4E-9626-B6B72918D8AD}">
      <dsp:nvSpPr>
        <dsp:cNvPr id="0" name=""/>
        <dsp:cNvSpPr/>
      </dsp:nvSpPr>
      <dsp:spPr>
        <a:xfrm>
          <a:off x="4453225" y="1402"/>
          <a:ext cx="6894125" cy="264854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u="sng" kern="1200" dirty="0"/>
            <a:t>Deans</a:t>
          </a:r>
          <a:r>
            <a:rPr lang="en-US" sz="1900" kern="1200" dirty="0"/>
            <a:t>:</a:t>
          </a:r>
        </a:p>
        <a:p>
          <a:pPr marL="0" lvl="0" indent="0" algn="ctr" defTabSz="844550">
            <a:lnSpc>
              <a:spcPct val="90000"/>
            </a:lnSpc>
            <a:spcBef>
              <a:spcPct val="0"/>
            </a:spcBef>
            <a:spcAft>
              <a:spcPct val="35000"/>
            </a:spcAft>
            <a:buNone/>
          </a:pPr>
          <a:r>
            <a:rPr lang="en-US" sz="1900" kern="1200" dirty="0"/>
            <a:t>Cheryl </a:t>
          </a:r>
          <a:r>
            <a:rPr lang="en-US" sz="1900" kern="1200" dirty="0" err="1"/>
            <a:t>Hanewicz</a:t>
          </a:r>
          <a:r>
            <a:rPr lang="en-US" sz="1900" kern="1200" dirty="0"/>
            <a:t> &amp; Tom Sturtevant (CHPS)  </a:t>
          </a:r>
        </a:p>
        <a:p>
          <a:pPr marL="0" lvl="0" indent="0" algn="ctr" defTabSz="844550">
            <a:lnSpc>
              <a:spcPct val="90000"/>
            </a:lnSpc>
            <a:spcBef>
              <a:spcPct val="0"/>
            </a:spcBef>
            <a:spcAft>
              <a:spcPct val="35000"/>
            </a:spcAft>
            <a:buNone/>
          </a:pPr>
          <a:r>
            <a:rPr lang="en-US" sz="1900" kern="1200" dirty="0"/>
            <a:t>Steven Clark (CHSS)  |  Danny Horns (COS)   </a:t>
          </a:r>
        </a:p>
        <a:p>
          <a:pPr marL="0" lvl="0" indent="0" algn="ctr" defTabSz="844550">
            <a:lnSpc>
              <a:spcPct val="90000"/>
            </a:lnSpc>
            <a:spcBef>
              <a:spcPct val="0"/>
            </a:spcBef>
            <a:spcAft>
              <a:spcPct val="35000"/>
            </a:spcAft>
            <a:buNone/>
          </a:pPr>
          <a:r>
            <a:rPr lang="en-US" sz="1900" kern="1200" dirty="0"/>
            <a:t>Courtney Davis (SOA)  |  </a:t>
          </a:r>
          <a:r>
            <a:rPr lang="en-US" sz="1900" kern="1200" dirty="0" err="1"/>
            <a:t>Vessela</a:t>
          </a:r>
          <a:r>
            <a:rPr lang="en-US" sz="1900" kern="1200" dirty="0"/>
            <a:t> </a:t>
          </a:r>
          <a:r>
            <a:rPr lang="en-US" sz="1900" kern="1200" dirty="0" err="1"/>
            <a:t>Ilieva</a:t>
          </a:r>
          <a:r>
            <a:rPr lang="en-US" sz="1900" kern="1200" dirty="0"/>
            <a:t> (SOE) </a:t>
          </a:r>
        </a:p>
        <a:p>
          <a:pPr marL="0" lvl="0" indent="0" algn="ctr" defTabSz="844550">
            <a:lnSpc>
              <a:spcPct val="90000"/>
            </a:lnSpc>
            <a:spcBef>
              <a:spcPct val="0"/>
            </a:spcBef>
            <a:spcAft>
              <a:spcPct val="35000"/>
            </a:spcAft>
            <a:buNone/>
          </a:pPr>
          <a:r>
            <a:rPr lang="en-US" sz="1900" kern="1200" dirty="0"/>
            <a:t>Kelly Flanagan (SCET)  |  Bob Allen (WSB)</a:t>
          </a:r>
        </a:p>
      </dsp:txBody>
      <dsp:txXfrm>
        <a:off x="4530798" y="78975"/>
        <a:ext cx="6738979" cy="2493403"/>
      </dsp:txXfrm>
    </dsp:sp>
    <dsp:sp modelId="{D16B7066-BCCC-4F3A-9648-78C40F69E079}">
      <dsp:nvSpPr>
        <dsp:cNvPr id="0" name=""/>
        <dsp:cNvSpPr/>
      </dsp:nvSpPr>
      <dsp:spPr>
        <a:xfrm>
          <a:off x="4418547" y="2959151"/>
          <a:ext cx="6963482" cy="278656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u="sng" kern="1200" dirty="0"/>
            <a:t>School/College Faculty Representatives</a:t>
          </a:r>
          <a:r>
            <a:rPr lang="en-US" sz="1900" kern="1200" dirty="0"/>
            <a:t>:</a:t>
          </a:r>
        </a:p>
        <a:p>
          <a:pPr marL="0" lvl="0" indent="0" algn="ctr" defTabSz="844550">
            <a:lnSpc>
              <a:spcPct val="90000"/>
            </a:lnSpc>
            <a:spcBef>
              <a:spcPct val="0"/>
            </a:spcBef>
            <a:spcAft>
              <a:spcPct val="35000"/>
            </a:spcAft>
            <a:buNone/>
          </a:pPr>
          <a:r>
            <a:rPr lang="en-US" sz="1900" kern="1200" dirty="0"/>
            <a:t>Jamie Russell (CHPS)  |  Pierre Lamarche (CHSS)  </a:t>
          </a:r>
        </a:p>
        <a:p>
          <a:pPr marL="0" lvl="0" indent="0" algn="ctr" defTabSz="844550">
            <a:lnSpc>
              <a:spcPct val="90000"/>
            </a:lnSpc>
            <a:spcBef>
              <a:spcPct val="0"/>
            </a:spcBef>
            <a:spcAft>
              <a:spcPct val="35000"/>
            </a:spcAft>
            <a:buNone/>
          </a:pPr>
          <a:r>
            <a:rPr lang="en-US" sz="1900" kern="1200" dirty="0"/>
            <a:t>Merrill Halling (COS)  |  Jeff </a:t>
          </a:r>
          <a:r>
            <a:rPr lang="en-US" sz="1900" kern="1200" dirty="0" err="1"/>
            <a:t>O’Flynn</a:t>
          </a:r>
          <a:r>
            <a:rPr lang="en-US" sz="1900" kern="1200" dirty="0"/>
            <a:t> (SOA)  |  Bryan Waite (SOE)  </a:t>
          </a:r>
        </a:p>
        <a:p>
          <a:pPr marL="0" lvl="0" indent="0" algn="ctr" defTabSz="844550">
            <a:lnSpc>
              <a:spcPct val="90000"/>
            </a:lnSpc>
            <a:spcBef>
              <a:spcPct val="0"/>
            </a:spcBef>
            <a:spcAft>
              <a:spcPct val="35000"/>
            </a:spcAft>
            <a:buNone/>
          </a:pPr>
          <a:r>
            <a:rPr lang="en-US" sz="1900" kern="1200" dirty="0"/>
            <a:t>Duane Andersen (SCET)  |  Josh Cieslewicz (WSB)</a:t>
          </a:r>
        </a:p>
        <a:p>
          <a:pPr marL="0" lvl="0" indent="0" algn="ctr" defTabSz="844550">
            <a:lnSpc>
              <a:spcPct val="90000"/>
            </a:lnSpc>
            <a:spcBef>
              <a:spcPct val="0"/>
            </a:spcBef>
            <a:spcAft>
              <a:spcPct val="35000"/>
            </a:spcAft>
            <a:buNone/>
          </a:pPr>
          <a:endParaRPr lang="en-US" sz="1900" kern="1200" dirty="0"/>
        </a:p>
        <a:p>
          <a:pPr marL="0" lvl="0" indent="0" algn="ctr" defTabSz="844550">
            <a:lnSpc>
              <a:spcPct val="90000"/>
            </a:lnSpc>
            <a:spcBef>
              <a:spcPct val="0"/>
            </a:spcBef>
            <a:spcAft>
              <a:spcPct val="35000"/>
            </a:spcAft>
            <a:buNone/>
          </a:pPr>
          <a:r>
            <a:rPr lang="en-US" sz="1900" u="sng" kern="1200" dirty="0"/>
            <a:t>UVUSA Student Representatives</a:t>
          </a:r>
          <a:r>
            <a:rPr lang="en-US" sz="1900" u="none" kern="1200" dirty="0"/>
            <a:t>:</a:t>
          </a:r>
        </a:p>
        <a:p>
          <a:pPr marL="0" lvl="0" indent="0" algn="ctr" defTabSz="844550">
            <a:lnSpc>
              <a:spcPct val="90000"/>
            </a:lnSpc>
            <a:spcBef>
              <a:spcPct val="0"/>
            </a:spcBef>
            <a:spcAft>
              <a:spcPct val="35000"/>
            </a:spcAft>
            <a:buNone/>
          </a:pPr>
          <a:r>
            <a:rPr lang="en-US" sz="1900" u="none" kern="1200" dirty="0"/>
            <a:t>Kenzie Womack  |  Ian Gotcher</a:t>
          </a:r>
          <a:endParaRPr lang="en-US" sz="1900" u="sng" kern="1200" dirty="0"/>
        </a:p>
      </dsp:txBody>
      <dsp:txXfrm>
        <a:off x="4500163" y="3040767"/>
        <a:ext cx="6800250" cy="26233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7E3764-7B25-4E40-BAA3-9EFDDDE54F99}">
      <dsp:nvSpPr>
        <dsp:cNvPr id="0" name=""/>
        <dsp:cNvSpPr/>
      </dsp:nvSpPr>
      <dsp:spPr>
        <a:xfrm>
          <a:off x="736" y="90323"/>
          <a:ext cx="2873610" cy="1724166"/>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Student Success</a:t>
          </a:r>
        </a:p>
      </dsp:txBody>
      <dsp:txXfrm>
        <a:off x="736" y="90323"/>
        <a:ext cx="2873610" cy="1724166"/>
      </dsp:txXfrm>
    </dsp:sp>
    <dsp:sp modelId="{5A51383C-3749-4231-9A52-D6F30C866144}">
      <dsp:nvSpPr>
        <dsp:cNvPr id="0" name=""/>
        <dsp:cNvSpPr/>
      </dsp:nvSpPr>
      <dsp:spPr>
        <a:xfrm>
          <a:off x="3161708" y="90323"/>
          <a:ext cx="2873610" cy="1724166"/>
        </a:xfrm>
        <a:prstGeom prst="rect">
          <a:avLst/>
        </a:prstGeom>
        <a:solidFill>
          <a:schemeClr val="accent3">
            <a:hueOff val="-700006"/>
            <a:satOff val="-18667"/>
            <a:lumOff val="607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Faculty &amp; Staff Success</a:t>
          </a:r>
        </a:p>
      </dsp:txBody>
      <dsp:txXfrm>
        <a:off x="3161708" y="90323"/>
        <a:ext cx="2873610" cy="1724166"/>
      </dsp:txXfrm>
    </dsp:sp>
    <dsp:sp modelId="{66CE5046-C7EA-4AC2-A2DB-D416150469AB}">
      <dsp:nvSpPr>
        <dsp:cNvPr id="0" name=""/>
        <dsp:cNvSpPr/>
      </dsp:nvSpPr>
      <dsp:spPr>
        <a:xfrm>
          <a:off x="736" y="2101851"/>
          <a:ext cx="2873610" cy="1724166"/>
        </a:xfrm>
        <a:prstGeom prst="rect">
          <a:avLst/>
        </a:prstGeom>
        <a:solidFill>
          <a:schemeClr val="accent3">
            <a:hueOff val="-1400011"/>
            <a:satOff val="-37334"/>
            <a:lumOff val="1215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Academic Programs</a:t>
          </a:r>
        </a:p>
      </dsp:txBody>
      <dsp:txXfrm>
        <a:off x="736" y="2101851"/>
        <a:ext cx="2873610" cy="1724166"/>
      </dsp:txXfrm>
    </dsp:sp>
    <dsp:sp modelId="{1FDBAED4-3047-4A7B-8C75-0D3D569C17C8}">
      <dsp:nvSpPr>
        <dsp:cNvPr id="0" name=""/>
        <dsp:cNvSpPr/>
      </dsp:nvSpPr>
      <dsp:spPr>
        <a:xfrm>
          <a:off x="3161708" y="2101851"/>
          <a:ext cx="2873610" cy="1724166"/>
        </a:xfrm>
        <a:prstGeom prst="rect">
          <a:avLst/>
        </a:prstGeom>
        <a:solidFill>
          <a:schemeClr val="accent3">
            <a:hueOff val="-2100016"/>
            <a:satOff val="-56001"/>
            <a:lumOff val="1823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Community</a:t>
          </a:r>
        </a:p>
      </dsp:txBody>
      <dsp:txXfrm>
        <a:off x="3161708" y="2101851"/>
        <a:ext cx="2873610" cy="17241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7778C-04C8-492B-8BA0-C851B7C4F2FF}">
      <dsp:nvSpPr>
        <dsp:cNvPr id="0" name=""/>
        <dsp:cNvSpPr/>
      </dsp:nvSpPr>
      <dsp:spPr>
        <a:xfrm>
          <a:off x="2994" y="163358"/>
          <a:ext cx="2375478" cy="14252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Executive Summary</a:t>
          </a:r>
        </a:p>
      </dsp:txBody>
      <dsp:txXfrm>
        <a:off x="2994" y="163358"/>
        <a:ext cx="2375478" cy="1425286"/>
      </dsp:txXfrm>
    </dsp:sp>
    <dsp:sp modelId="{47090240-ED78-438A-83FC-BEE29F58F5FB}">
      <dsp:nvSpPr>
        <dsp:cNvPr id="0" name=""/>
        <dsp:cNvSpPr/>
      </dsp:nvSpPr>
      <dsp:spPr>
        <a:xfrm>
          <a:off x="2616020" y="163358"/>
          <a:ext cx="2375478" cy="14252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Message from the Provost</a:t>
          </a:r>
        </a:p>
      </dsp:txBody>
      <dsp:txXfrm>
        <a:off x="2616020" y="163358"/>
        <a:ext cx="2375478" cy="1425286"/>
      </dsp:txXfrm>
    </dsp:sp>
    <dsp:sp modelId="{B2DB9F5D-1A24-4781-9749-1414FA18D356}">
      <dsp:nvSpPr>
        <dsp:cNvPr id="0" name=""/>
        <dsp:cNvSpPr/>
      </dsp:nvSpPr>
      <dsp:spPr>
        <a:xfrm>
          <a:off x="5229046" y="163358"/>
          <a:ext cx="2375478" cy="14252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Process &amp; Development Overview</a:t>
          </a:r>
        </a:p>
      </dsp:txBody>
      <dsp:txXfrm>
        <a:off x="5229046" y="163358"/>
        <a:ext cx="2375478" cy="1425286"/>
      </dsp:txXfrm>
    </dsp:sp>
    <dsp:sp modelId="{5104EBDA-7FAB-41B8-8634-B264A8CFA356}">
      <dsp:nvSpPr>
        <dsp:cNvPr id="0" name=""/>
        <dsp:cNvSpPr/>
      </dsp:nvSpPr>
      <dsp:spPr>
        <a:xfrm>
          <a:off x="7842072" y="163358"/>
          <a:ext cx="2375478" cy="14252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Student Success Pillar: </a:t>
          </a:r>
        </a:p>
        <a:p>
          <a:pPr marL="0" lvl="0" indent="0" algn="ctr" defTabSz="800100">
            <a:lnSpc>
              <a:spcPct val="90000"/>
            </a:lnSpc>
            <a:spcBef>
              <a:spcPct val="0"/>
            </a:spcBef>
            <a:spcAft>
              <a:spcPct val="35000"/>
            </a:spcAft>
            <a:buNone/>
          </a:pPr>
          <a:r>
            <a:rPr lang="en-US" sz="1800" kern="1200" dirty="0"/>
            <a:t>Introduction</a:t>
          </a:r>
        </a:p>
      </dsp:txBody>
      <dsp:txXfrm>
        <a:off x="7842072" y="163358"/>
        <a:ext cx="2375478" cy="1425286"/>
      </dsp:txXfrm>
    </dsp:sp>
    <dsp:sp modelId="{3B69AA48-4A51-499A-8015-0F14111B1040}">
      <dsp:nvSpPr>
        <dsp:cNvPr id="0" name=""/>
        <dsp:cNvSpPr/>
      </dsp:nvSpPr>
      <dsp:spPr>
        <a:xfrm>
          <a:off x="1309507" y="1826193"/>
          <a:ext cx="2375478" cy="14252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Faculty &amp; Staff Success Pillar:</a:t>
          </a:r>
        </a:p>
        <a:p>
          <a:pPr marL="0" lvl="0" indent="0" algn="ctr" defTabSz="800100">
            <a:lnSpc>
              <a:spcPct val="90000"/>
            </a:lnSpc>
            <a:spcBef>
              <a:spcPct val="0"/>
            </a:spcBef>
            <a:spcAft>
              <a:spcPct val="35000"/>
            </a:spcAft>
            <a:buNone/>
          </a:pPr>
          <a:r>
            <a:rPr lang="en-US" sz="1800" kern="1200" dirty="0"/>
            <a:t>Introduction</a:t>
          </a:r>
        </a:p>
      </dsp:txBody>
      <dsp:txXfrm>
        <a:off x="1309507" y="1826193"/>
        <a:ext cx="2375478" cy="1425286"/>
      </dsp:txXfrm>
    </dsp:sp>
    <dsp:sp modelId="{8063B84B-EB47-4419-B03D-9176F70B181F}">
      <dsp:nvSpPr>
        <dsp:cNvPr id="0" name=""/>
        <dsp:cNvSpPr/>
      </dsp:nvSpPr>
      <dsp:spPr>
        <a:xfrm>
          <a:off x="3922533" y="1826193"/>
          <a:ext cx="2375478" cy="14252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Academic Programs Pillar: </a:t>
          </a:r>
        </a:p>
        <a:p>
          <a:pPr marL="0" lvl="0" indent="0" algn="ctr" defTabSz="800100">
            <a:lnSpc>
              <a:spcPct val="90000"/>
            </a:lnSpc>
            <a:spcBef>
              <a:spcPct val="0"/>
            </a:spcBef>
            <a:spcAft>
              <a:spcPct val="35000"/>
            </a:spcAft>
            <a:buNone/>
          </a:pPr>
          <a:r>
            <a:rPr lang="en-US" sz="1800" kern="1200" dirty="0"/>
            <a:t>Introduction</a:t>
          </a:r>
        </a:p>
      </dsp:txBody>
      <dsp:txXfrm>
        <a:off x="3922533" y="1826193"/>
        <a:ext cx="2375478" cy="1425286"/>
      </dsp:txXfrm>
    </dsp:sp>
    <dsp:sp modelId="{BC30ACC8-B8A2-4517-9C19-CBFC99ED1E16}">
      <dsp:nvSpPr>
        <dsp:cNvPr id="0" name=""/>
        <dsp:cNvSpPr/>
      </dsp:nvSpPr>
      <dsp:spPr>
        <a:xfrm>
          <a:off x="6535559" y="1826193"/>
          <a:ext cx="2375478" cy="142528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Community Pillar:</a:t>
          </a:r>
        </a:p>
        <a:p>
          <a:pPr marL="0" lvl="0" indent="0" algn="ctr" defTabSz="800100">
            <a:lnSpc>
              <a:spcPct val="90000"/>
            </a:lnSpc>
            <a:spcBef>
              <a:spcPct val="0"/>
            </a:spcBef>
            <a:spcAft>
              <a:spcPct val="35000"/>
            </a:spcAft>
            <a:buNone/>
          </a:pPr>
          <a:r>
            <a:rPr lang="en-US" sz="1800" kern="1200" dirty="0"/>
            <a:t>Introduction</a:t>
          </a:r>
        </a:p>
      </dsp:txBody>
      <dsp:txXfrm>
        <a:off x="6535559" y="1826193"/>
        <a:ext cx="2375478" cy="1425286"/>
      </dsp:txXfrm>
    </dsp:sp>
  </dsp:spTree>
</dsp:drawing>
</file>

<file path=ppt/diagrams/layout1.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A9948-FB90-D44F-BC16-D462C6C1B1DE}" type="datetimeFigureOut">
              <a:rPr lang="en-US" smtClean="0"/>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E0118-E2AD-8B41-BC57-3162CC1546F3}" type="slidenum">
              <a:rPr lang="en-US" smtClean="0"/>
              <a:t>‹#›</a:t>
            </a:fld>
            <a:endParaRPr lang="en-US"/>
          </a:p>
        </p:txBody>
      </p:sp>
    </p:spTree>
    <p:extLst>
      <p:ext uri="{BB962C8B-B14F-4D97-AF65-F5344CB8AC3E}">
        <p14:creationId xmlns:p14="http://schemas.microsoft.com/office/powerpoint/2010/main" val="377637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D6E0118-E2AD-8B41-BC57-3162CC1546F3}" type="slidenum">
              <a:rPr lang="en-US" smtClean="0"/>
              <a:t>1</a:t>
            </a:fld>
            <a:endParaRPr lang="en-US"/>
          </a:p>
        </p:txBody>
      </p:sp>
    </p:spTree>
    <p:extLst>
      <p:ext uri="{BB962C8B-B14F-4D97-AF65-F5344CB8AC3E}">
        <p14:creationId xmlns:p14="http://schemas.microsoft.com/office/powerpoint/2010/main" val="2937293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65B1FE9-CC16-6145-B20A-32D9CB696E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5204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D6E0118-E2AD-8B41-BC57-3162CC1546F3}" type="slidenum">
              <a:rPr lang="en-US" smtClean="0"/>
              <a:t>4</a:t>
            </a:fld>
            <a:endParaRPr lang="en-US"/>
          </a:p>
        </p:txBody>
      </p:sp>
    </p:spTree>
    <p:extLst>
      <p:ext uri="{BB962C8B-B14F-4D97-AF65-F5344CB8AC3E}">
        <p14:creationId xmlns:p14="http://schemas.microsoft.com/office/powerpoint/2010/main" val="4201090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9A2C26-47AB-3D4B-9B26-047AFD8B431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6818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71C5EE-6DD1-D14A-B0C2-D1B746C7B31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72955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1E468-FDDF-488E-9AAD-52AB56ECD2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8DF6FF-8184-B07F-E50A-E87B61AAE1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A9A3FA-3CC3-904C-86BA-17AE1D25C433}"/>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744E6090-81EC-D3AE-FD34-6667E93184E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71C5EE-6DD1-D14A-B0C2-D1B746C7B31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84130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DB223-5A2A-24F5-BC40-E0FBF6CC6D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9060D5-763B-AF1C-4C3B-163A31BB58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A70F0A-2556-49D3-3CEB-FACF35D08F8D}"/>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363915F3-63DB-4C4E-1CA2-548932D1DD0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71C5EE-6DD1-D14A-B0C2-D1B746C7B31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86222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3C406-75B2-1E2A-CD4B-4C4AC882EE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C9AB5C-BCA2-D993-B455-9E6EC58C50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E9EC9F-2C52-4D14-2F59-B57DB731D4AD}"/>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45769AB6-62CB-E896-BF9D-36F5890EDD0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71C5EE-6DD1-D14A-B0C2-D1B746C7B31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136690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81A43D-8A2B-921C-F9AC-1458F7F55B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D03BFD-0E1D-40A8-CD3B-F3D321A09D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895525-219B-4ABA-25A3-467A6FA3B52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3F6EA5D-DBF1-FD94-8517-2B2EA322577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6E0118-E2AD-8B41-BC57-3162CC1546F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611672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2/12/2025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mailto:WFedeczko@uvu.edu" TargetMode="External"/><Relationship Id="rId4" Type="http://schemas.openxmlformats.org/officeDocument/2006/relationships/hyperlink" Target="mailto:Lsharp@uvu.edu" TargetMode="Externa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p:cNvGrpSpPr/>
        <p:nvPr/>
      </p:nvGrpSpPr>
      <p:grpSpPr>
        <a:xfrm>
          <a:off x="0" y="0"/>
          <a:ext cx="0" cy="0"/>
          <a:chOff x="0" y="0"/>
          <a:chExt cx="0" cy="0"/>
        </a:xfrm>
      </p:grpSpPr>
      <p:sp>
        <p:nvSpPr>
          <p:cNvPr id="2" name="AutoShape 2"/>
          <p:cNvSpPr/>
          <p:nvPr/>
        </p:nvSpPr>
        <p:spPr>
          <a:xfrm>
            <a:off x="597813" y="5215300"/>
            <a:ext cx="996185" cy="0"/>
          </a:xfrm>
          <a:prstGeom prst="line">
            <a:avLst/>
          </a:prstGeom>
          <a:ln w="114300" cap="flat">
            <a:solidFill>
              <a:srgbClr val="C7DA7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grpSp>
        <p:nvGrpSpPr>
          <p:cNvPr id="9" name="Group 9"/>
          <p:cNvGrpSpPr/>
          <p:nvPr/>
        </p:nvGrpSpPr>
        <p:grpSpPr>
          <a:xfrm>
            <a:off x="5461240" y="0"/>
            <a:ext cx="5744815" cy="3648321"/>
            <a:chOff x="0" y="0"/>
            <a:chExt cx="959904" cy="609600"/>
          </a:xfrm>
        </p:grpSpPr>
        <p:sp>
          <p:nvSpPr>
            <p:cNvPr id="10" name="Freeform 10"/>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4BA24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1" name="TextBox 11"/>
            <p:cNvSpPr txBox="1"/>
            <p:nvPr/>
          </p:nvSpPr>
          <p:spPr>
            <a:xfrm>
              <a:off x="101600" y="-66675"/>
              <a:ext cx="756704" cy="67627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213"/>
                </a:lnSpc>
              </a:pPr>
              <a:endParaRPr sz="800"/>
            </a:p>
          </p:txBody>
        </p:sp>
      </p:grpSp>
      <p:sp>
        <p:nvSpPr>
          <p:cNvPr id="15" name="TextBox 15"/>
          <p:cNvSpPr txBox="1"/>
          <p:nvPr/>
        </p:nvSpPr>
        <p:spPr>
          <a:xfrm>
            <a:off x="-2985" y="3376614"/>
            <a:ext cx="6664574" cy="984885"/>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r>
              <a:rPr lang="en-US" sz="3200" b="1" dirty="0">
                <a:solidFill>
                  <a:srgbClr val="FFFFFF"/>
                </a:solidFill>
                <a:latin typeface="Montserrat" pitchFamily="2" charset="77"/>
                <a:ea typeface="League Spartan"/>
                <a:cs typeface="League Spartan"/>
                <a:sym typeface="League Spartan"/>
              </a:rPr>
              <a:t>2025 Academic Master Plan Town Hall</a:t>
            </a:r>
          </a:p>
        </p:txBody>
      </p:sp>
      <p:grpSp>
        <p:nvGrpSpPr>
          <p:cNvPr id="20" name="Group 20"/>
          <p:cNvGrpSpPr/>
          <p:nvPr/>
        </p:nvGrpSpPr>
        <p:grpSpPr>
          <a:xfrm>
            <a:off x="-3218875" y="4373661"/>
            <a:ext cx="3911956" cy="2484339"/>
            <a:chOff x="0" y="0"/>
            <a:chExt cx="959904" cy="609600"/>
          </a:xfrm>
        </p:grpSpPr>
        <p:sp>
          <p:nvSpPr>
            <p:cNvPr id="21" name="Freeform 21"/>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4BA24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22" name="TextBox 22"/>
            <p:cNvSpPr txBox="1"/>
            <p:nvPr/>
          </p:nvSpPr>
          <p:spPr>
            <a:xfrm>
              <a:off x="101600" y="-66675"/>
              <a:ext cx="756704" cy="67627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213"/>
                </a:lnSpc>
              </a:pPr>
              <a:endParaRPr sz="800"/>
            </a:p>
          </p:txBody>
        </p:sp>
      </p:grpSp>
      <p:pic>
        <p:nvPicPr>
          <p:cNvPr id="31" name="Picture 30">
            <a:extLst>
              <a:ext uri="{FF2B5EF4-FFF2-40B4-BE49-F238E27FC236}">
                <a16:creationId xmlns:a16="http://schemas.microsoft.com/office/drawing/2014/main" id="{8DBFD8B2-C409-9984-277C-1E4B64C447B5}"/>
              </a:ext>
            </a:extLst>
          </p:cNvPr>
          <p:cNvPicPr>
            <a:picLocks noChangeAspect="1"/>
          </p:cNvPicPr>
          <p:nvPr/>
        </p:nvPicPr>
        <p:blipFill>
          <a:blip r:embed="rId3">
            <a:extLst>
              <a:ext uri="{28A0092B-C50C-407E-A947-70E740481C1C}">
                <a14:useLocalDpi xmlns:a14="http://schemas.microsoft.com/office/drawing/2010/main" val="0"/>
              </a:ext>
            </a:extLst>
          </a:blip>
          <a:srcRect l="23445" r="23445"/>
          <a:stretch/>
        </p:blipFill>
        <p:spPr>
          <a:xfrm>
            <a:off x="5857875" y="-10584"/>
            <a:ext cx="7332871" cy="6938619"/>
          </a:xfrm>
          <a:prstGeom prst="parallelogram">
            <a:avLst/>
          </a:prstGeom>
        </p:spPr>
      </p:pic>
      <p:grpSp>
        <p:nvGrpSpPr>
          <p:cNvPr id="23" name="Group 23"/>
          <p:cNvGrpSpPr/>
          <p:nvPr/>
        </p:nvGrpSpPr>
        <p:grpSpPr>
          <a:xfrm>
            <a:off x="10408719" y="6172200"/>
            <a:ext cx="2228363" cy="685800"/>
            <a:chOff x="0" y="0"/>
            <a:chExt cx="1914959" cy="589347"/>
          </a:xfrm>
        </p:grpSpPr>
        <p:sp>
          <p:nvSpPr>
            <p:cNvPr id="24" name="Freeform 24"/>
            <p:cNvSpPr/>
            <p:nvPr/>
          </p:nvSpPr>
          <p:spPr>
            <a:xfrm>
              <a:off x="0" y="0"/>
              <a:ext cx="1914959" cy="589347"/>
            </a:xfrm>
            <a:custGeom>
              <a:avLst/>
              <a:gdLst/>
              <a:ahLst/>
              <a:cxnLst/>
              <a:rect l="l" t="t" r="r" b="b"/>
              <a:pathLst>
                <a:path w="1914959" h="589347">
                  <a:moveTo>
                    <a:pt x="203200" y="0"/>
                  </a:moveTo>
                  <a:lnTo>
                    <a:pt x="1914959" y="0"/>
                  </a:lnTo>
                  <a:lnTo>
                    <a:pt x="1711759" y="589347"/>
                  </a:lnTo>
                  <a:lnTo>
                    <a:pt x="0" y="589347"/>
                  </a:lnTo>
                  <a:lnTo>
                    <a:pt x="203200" y="0"/>
                  </a:lnTo>
                  <a:close/>
                </a:path>
              </a:pathLst>
            </a:custGeom>
            <a:solidFill>
              <a:srgbClr val="FFFFFF"/>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25" name="TextBox 25"/>
            <p:cNvSpPr txBox="1"/>
            <p:nvPr/>
          </p:nvSpPr>
          <p:spPr>
            <a:xfrm>
              <a:off x="101600" y="-66675"/>
              <a:ext cx="1711759" cy="656022"/>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213"/>
                </a:lnSpc>
              </a:pPr>
              <a:endParaRPr sz="800"/>
            </a:p>
          </p:txBody>
        </p:sp>
      </p:grpSp>
      <p:sp>
        <p:nvSpPr>
          <p:cNvPr id="26" name="Freeform 26"/>
          <p:cNvSpPr/>
          <p:nvPr/>
        </p:nvSpPr>
        <p:spPr>
          <a:xfrm>
            <a:off x="10983340" y="6391420"/>
            <a:ext cx="830913" cy="247361"/>
          </a:xfrm>
          <a:custGeom>
            <a:avLst/>
            <a:gdLst/>
            <a:ahLst/>
            <a:cxnLst/>
            <a:rect l="l" t="t" r="r" b="b"/>
            <a:pathLst>
              <a:path w="1246369" h="371042">
                <a:moveTo>
                  <a:pt x="0" y="0"/>
                </a:moveTo>
                <a:lnTo>
                  <a:pt x="1246369" y="0"/>
                </a:lnTo>
                <a:lnTo>
                  <a:pt x="1246369" y="371042"/>
                </a:lnTo>
                <a:lnTo>
                  <a:pt x="0" y="371042"/>
                </a:lnTo>
                <a:lnTo>
                  <a:pt x="0" y="0"/>
                </a:lnTo>
                <a:close/>
              </a:path>
            </a:pathLst>
          </a:custGeom>
          <a:blipFill>
            <a:blip r:embed="rId4"/>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3" name="TextBox 2">
            <a:extLst>
              <a:ext uri="{FF2B5EF4-FFF2-40B4-BE49-F238E27FC236}">
                <a16:creationId xmlns:a16="http://schemas.microsoft.com/office/drawing/2014/main" id="{EDC97020-E5CA-C120-8F96-E4D9E480EF44}"/>
              </a:ext>
            </a:extLst>
          </p:cNvPr>
          <p:cNvSpPr txBox="1"/>
          <p:nvPr/>
        </p:nvSpPr>
        <p:spPr>
          <a:xfrm>
            <a:off x="1045739" y="5533720"/>
            <a:ext cx="4567126" cy="523220"/>
          </a:xfrm>
          <a:prstGeom prst="rect">
            <a:avLst/>
          </a:prstGeom>
          <a:noFill/>
        </p:spPr>
        <p:txBody>
          <a:bodyPr wrap="square" rtlCol="0">
            <a:spAutoFit/>
          </a:bodyPr>
          <a:lstStyle/>
          <a:p>
            <a:pPr algn="ctr"/>
            <a:r>
              <a:rPr lang="en-US" sz="2800" dirty="0">
                <a:solidFill>
                  <a:schemeClr val="bg1"/>
                </a:solidFill>
                <a:latin typeface="Montserrat" panose="00000500000000000000" pitchFamily="2" charset="0"/>
              </a:rPr>
              <a:t>February 12, 2025</a:t>
            </a:r>
          </a:p>
        </p:txBody>
      </p:sp>
    </p:spTree>
    <p:extLst>
      <p:ext uri="{BB962C8B-B14F-4D97-AF65-F5344CB8AC3E}">
        <p14:creationId xmlns:p14="http://schemas.microsoft.com/office/powerpoint/2010/main" val="2265694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871929A-71C5-4431-AFCF-262293455275}"/>
              </a:ext>
            </a:extLst>
          </p:cNvPr>
          <p:cNvSpPr/>
          <p:nvPr/>
        </p:nvSpPr>
        <p:spPr>
          <a:xfrm>
            <a:off x="-223024" y="1182029"/>
            <a:ext cx="4342997" cy="959005"/>
          </a:xfrm>
          <a:prstGeom prst="rect">
            <a:avLst/>
          </a:prstGeom>
          <a:solidFill>
            <a:srgbClr val="C6E96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53CCA94-A916-2B63-47D7-7E55AC1AAAF9}"/>
              </a:ext>
            </a:extLst>
          </p:cNvPr>
          <p:cNvSpPr txBox="1"/>
          <p:nvPr/>
        </p:nvSpPr>
        <p:spPr>
          <a:xfrm>
            <a:off x="342977" y="1369143"/>
            <a:ext cx="2632452" cy="584775"/>
          </a:xfrm>
          <a:prstGeom prst="rect">
            <a:avLst/>
          </a:prstGeom>
          <a:noFill/>
        </p:spPr>
        <p:txBody>
          <a:bodyPr wrap="none" rtlCol="0">
            <a:spAutoFit/>
          </a:bodyPr>
          <a:lstStyle/>
          <a:p>
            <a:r>
              <a:rPr lang="en-US" sz="3200" b="1" dirty="0">
                <a:solidFill>
                  <a:srgbClr val="144629"/>
                </a:solidFill>
                <a:latin typeface="Montserrat" pitchFamily="2" charset="77"/>
              </a:rPr>
              <a:t>Next Steps!</a:t>
            </a:r>
          </a:p>
        </p:txBody>
      </p:sp>
      <p:graphicFrame>
        <p:nvGraphicFramePr>
          <p:cNvPr id="10" name="Diagram 9">
            <a:extLst>
              <a:ext uri="{FF2B5EF4-FFF2-40B4-BE49-F238E27FC236}">
                <a16:creationId xmlns:a16="http://schemas.microsoft.com/office/drawing/2014/main" id="{62E755F4-3FE2-E63C-F427-8609855A56FC}"/>
              </a:ext>
            </a:extLst>
          </p:cNvPr>
          <p:cNvGraphicFramePr/>
          <p:nvPr>
            <p:extLst>
              <p:ext uri="{D42A27DB-BD31-4B8C-83A1-F6EECF244321}">
                <p14:modId xmlns:p14="http://schemas.microsoft.com/office/powerpoint/2010/main" val="936191999"/>
              </p:ext>
            </p:extLst>
          </p:nvPr>
        </p:nvGraphicFramePr>
        <p:xfrm>
          <a:off x="985727" y="3141409"/>
          <a:ext cx="10220545" cy="3414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Group 10">
            <a:extLst>
              <a:ext uri="{FF2B5EF4-FFF2-40B4-BE49-F238E27FC236}">
                <a16:creationId xmlns:a16="http://schemas.microsoft.com/office/drawing/2014/main" id="{92AFCE4D-C4F3-351C-5A19-464ECA25B598}"/>
              </a:ext>
            </a:extLst>
          </p:cNvPr>
          <p:cNvGrpSpPr/>
          <p:nvPr/>
        </p:nvGrpSpPr>
        <p:grpSpPr>
          <a:xfrm>
            <a:off x="4434840" y="146859"/>
            <a:ext cx="7124700" cy="1709373"/>
            <a:chOff x="3201" y="412957"/>
            <a:chExt cx="2539692" cy="1523815"/>
          </a:xfrm>
        </p:grpSpPr>
        <p:sp>
          <p:nvSpPr>
            <p:cNvPr id="12" name="Rectangle 11">
              <a:extLst>
                <a:ext uri="{FF2B5EF4-FFF2-40B4-BE49-F238E27FC236}">
                  <a16:creationId xmlns:a16="http://schemas.microsoft.com/office/drawing/2014/main" id="{1DD34540-32AF-7B9E-B169-B3C0A8C17AA7}"/>
                </a:ext>
              </a:extLst>
            </p:cNvPr>
            <p:cNvSpPr/>
            <p:nvPr/>
          </p:nvSpPr>
          <p:spPr>
            <a:xfrm>
              <a:off x="3201" y="412957"/>
              <a:ext cx="2539692" cy="1523815"/>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3" name="TextBox 12">
              <a:extLst>
                <a:ext uri="{FF2B5EF4-FFF2-40B4-BE49-F238E27FC236}">
                  <a16:creationId xmlns:a16="http://schemas.microsoft.com/office/drawing/2014/main" id="{F0603555-5476-63B4-22B5-3AC3D5D19E80}"/>
                </a:ext>
              </a:extLst>
            </p:cNvPr>
            <p:cNvSpPr txBox="1"/>
            <p:nvPr/>
          </p:nvSpPr>
          <p:spPr>
            <a:xfrm>
              <a:off x="3201" y="412957"/>
              <a:ext cx="2539692" cy="15238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u="sng" kern="1200" dirty="0"/>
                <a:t>For each goal in the four pillars</a:t>
              </a:r>
              <a:r>
                <a:rPr lang="en-US" kern="1200" dirty="0"/>
                <a:t>:</a:t>
              </a:r>
            </a:p>
            <a:p>
              <a:pPr marL="342900" lvl="0" indent="-342900" defTabSz="977900">
                <a:lnSpc>
                  <a:spcPct val="90000"/>
                </a:lnSpc>
                <a:spcBef>
                  <a:spcPct val="0"/>
                </a:spcBef>
                <a:spcAft>
                  <a:spcPct val="35000"/>
                </a:spcAft>
                <a:buFont typeface="Wingdings" panose="05000000000000000000" pitchFamily="2" charset="2"/>
                <a:buChar char="ü"/>
              </a:pPr>
              <a:r>
                <a:rPr lang="en-US" dirty="0"/>
                <a:t>I</a:t>
              </a:r>
              <a:r>
                <a:rPr lang="en-US" kern="1200" dirty="0"/>
                <a:t>dentify existing and/or new strategies</a:t>
              </a:r>
            </a:p>
            <a:p>
              <a:pPr marL="342900" lvl="0" indent="-342900" defTabSz="977900">
                <a:lnSpc>
                  <a:spcPct val="90000"/>
                </a:lnSpc>
                <a:spcBef>
                  <a:spcPct val="0"/>
                </a:spcBef>
                <a:spcAft>
                  <a:spcPct val="35000"/>
                </a:spcAft>
                <a:buFont typeface="Wingdings" panose="05000000000000000000" pitchFamily="2" charset="2"/>
                <a:buChar char="ü"/>
              </a:pPr>
              <a:r>
                <a:rPr lang="en-US" dirty="0"/>
                <a:t>Define measurable outcomes &amp; success indicators</a:t>
              </a:r>
            </a:p>
            <a:p>
              <a:pPr marL="342900" lvl="0" indent="-342900" defTabSz="977900">
                <a:lnSpc>
                  <a:spcPct val="90000"/>
                </a:lnSpc>
                <a:spcBef>
                  <a:spcPct val="0"/>
                </a:spcBef>
                <a:spcAft>
                  <a:spcPct val="35000"/>
                </a:spcAft>
                <a:buFont typeface="Wingdings" panose="05000000000000000000" pitchFamily="2" charset="2"/>
                <a:buChar char="ü"/>
              </a:pPr>
              <a:r>
                <a:rPr lang="en-US" kern="1200" dirty="0"/>
                <a:t>Determine required resources</a:t>
              </a:r>
              <a:endParaRPr lang="en-US" dirty="0"/>
            </a:p>
            <a:p>
              <a:pPr marL="342900" lvl="0" indent="-342900" defTabSz="977900">
                <a:lnSpc>
                  <a:spcPct val="90000"/>
                </a:lnSpc>
                <a:spcBef>
                  <a:spcPct val="0"/>
                </a:spcBef>
                <a:spcAft>
                  <a:spcPct val="35000"/>
                </a:spcAft>
                <a:buFont typeface="Wingdings" panose="05000000000000000000" pitchFamily="2" charset="2"/>
                <a:buChar char="ü"/>
              </a:pPr>
              <a:r>
                <a:rPr lang="en-US" kern="1200" dirty="0"/>
                <a:t>Establish a timeline</a:t>
              </a:r>
            </a:p>
          </p:txBody>
        </p:sp>
      </p:grpSp>
      <p:sp>
        <p:nvSpPr>
          <p:cNvPr id="14" name="TextBox 13">
            <a:extLst>
              <a:ext uri="{FF2B5EF4-FFF2-40B4-BE49-F238E27FC236}">
                <a16:creationId xmlns:a16="http://schemas.microsoft.com/office/drawing/2014/main" id="{F9DB4C1A-B419-AFBC-61FE-EDA042E61D54}"/>
              </a:ext>
            </a:extLst>
          </p:cNvPr>
          <p:cNvSpPr txBox="1"/>
          <p:nvPr/>
        </p:nvSpPr>
        <p:spPr>
          <a:xfrm>
            <a:off x="1399033" y="2474790"/>
            <a:ext cx="9418320" cy="584775"/>
          </a:xfrm>
          <a:prstGeom prst="rect">
            <a:avLst/>
          </a:prstGeom>
          <a:noFill/>
        </p:spPr>
        <p:txBody>
          <a:bodyPr wrap="square" rtlCol="0">
            <a:spAutoFit/>
          </a:bodyPr>
          <a:lstStyle/>
          <a:p>
            <a:pPr algn="r"/>
            <a:r>
              <a:rPr lang="en-US" sz="3200" i="1" dirty="0">
                <a:solidFill>
                  <a:schemeClr val="bg1"/>
                </a:solidFill>
                <a:latin typeface="Bodoni MT" panose="02070603080606020203" pitchFamily="18" charset="0"/>
              </a:rPr>
              <a:t>Your help is needed!</a:t>
            </a:r>
          </a:p>
        </p:txBody>
      </p:sp>
      <p:sp>
        <p:nvSpPr>
          <p:cNvPr id="15" name="Arrow: Bent-Up 14">
            <a:extLst>
              <a:ext uri="{FF2B5EF4-FFF2-40B4-BE49-F238E27FC236}">
                <a16:creationId xmlns:a16="http://schemas.microsoft.com/office/drawing/2014/main" id="{67CAD943-5748-A211-B70B-9B3D95F275B2}"/>
              </a:ext>
            </a:extLst>
          </p:cNvPr>
          <p:cNvSpPr/>
          <p:nvPr/>
        </p:nvSpPr>
        <p:spPr>
          <a:xfrm rot="10800000">
            <a:off x="1374648" y="2661905"/>
            <a:ext cx="5766816" cy="479503"/>
          </a:xfrm>
          <a:prstGeom prst="bentUp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8772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a:extLst>
            <a:ext uri="{FF2B5EF4-FFF2-40B4-BE49-F238E27FC236}">
              <a16:creationId xmlns:a16="http://schemas.microsoft.com/office/drawing/2014/main" id="{DC68ACAE-11D6-89FA-F92E-F7853F9033C4}"/>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E747336C-A845-6FCB-4981-F2E54676161D}"/>
              </a:ext>
            </a:extLst>
          </p:cNvPr>
          <p:cNvSpPr/>
          <p:nvPr/>
        </p:nvSpPr>
        <p:spPr>
          <a:xfrm>
            <a:off x="1564451" y="5184720"/>
            <a:ext cx="996185" cy="0"/>
          </a:xfrm>
          <a:prstGeom prst="line">
            <a:avLst/>
          </a:prstGeom>
          <a:ln w="114300" cap="flat">
            <a:solidFill>
              <a:srgbClr val="C7DA72"/>
            </a:solidFill>
            <a:prstDash val="solid"/>
            <a:headEnd type="none" w="sm" len="sm"/>
            <a:tailEnd type="none" w="sm" len="sm"/>
          </a:ln>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l" defTabSz="609539"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grpSp>
        <p:nvGrpSpPr>
          <p:cNvPr id="9" name="Group 9">
            <a:extLst>
              <a:ext uri="{FF2B5EF4-FFF2-40B4-BE49-F238E27FC236}">
                <a16:creationId xmlns:a16="http://schemas.microsoft.com/office/drawing/2014/main" id="{E71BDA9A-1C06-6538-C84D-A45DA7540617}"/>
              </a:ext>
            </a:extLst>
          </p:cNvPr>
          <p:cNvGrpSpPr/>
          <p:nvPr/>
        </p:nvGrpSpPr>
        <p:grpSpPr>
          <a:xfrm>
            <a:off x="7144163" y="-67056"/>
            <a:ext cx="3839177" cy="5396288"/>
            <a:chOff x="0" y="0"/>
            <a:chExt cx="959904" cy="609600"/>
          </a:xfrm>
        </p:grpSpPr>
        <p:sp>
          <p:nvSpPr>
            <p:cNvPr id="10" name="Freeform 10">
              <a:extLst>
                <a:ext uri="{FF2B5EF4-FFF2-40B4-BE49-F238E27FC236}">
                  <a16:creationId xmlns:a16="http://schemas.microsoft.com/office/drawing/2014/main" id="{3CB4665A-94A4-EC88-F3C2-AF3EFAC14B70}"/>
                </a:ext>
              </a:extLst>
            </p:cNvPr>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4BA24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l" defTabSz="609539"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sp>
          <p:nvSpPr>
            <p:cNvPr id="11" name="TextBox 11">
              <a:extLst>
                <a:ext uri="{FF2B5EF4-FFF2-40B4-BE49-F238E27FC236}">
                  <a16:creationId xmlns:a16="http://schemas.microsoft.com/office/drawing/2014/main" id="{76183D2E-770F-9056-4DC9-ABD2D3A7F9A7}"/>
                </a:ext>
              </a:extLst>
            </p:cNvPr>
            <p:cNvSpPr txBox="1"/>
            <p:nvPr/>
          </p:nvSpPr>
          <p:spPr>
            <a:xfrm>
              <a:off x="101600" y="-66675"/>
              <a:ext cx="756704" cy="67627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ctr" defTabSz="609539" rtl="0" eaLnBrk="1" fontAlgn="auto" latinLnBrk="0" hangingPunct="1">
                <a:lnSpc>
                  <a:spcPts val="2213"/>
                </a:lnSpc>
                <a:spcBef>
                  <a:spcPts val="0"/>
                </a:spcBef>
                <a:spcAft>
                  <a:spcPts val="0"/>
                </a:spcAft>
                <a:buClrTx/>
                <a:buSzTx/>
                <a:buFontTx/>
                <a:buNone/>
                <a:tabLst/>
                <a:defRPr/>
              </a:pPr>
              <a:endParaRPr kumimoji="0"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grpSp>
      <p:grpSp>
        <p:nvGrpSpPr>
          <p:cNvPr id="20" name="Group 20">
            <a:extLst>
              <a:ext uri="{FF2B5EF4-FFF2-40B4-BE49-F238E27FC236}">
                <a16:creationId xmlns:a16="http://schemas.microsoft.com/office/drawing/2014/main" id="{2647261F-AD32-6887-4C8A-5A21CCA4F7C7}"/>
              </a:ext>
            </a:extLst>
          </p:cNvPr>
          <p:cNvGrpSpPr/>
          <p:nvPr/>
        </p:nvGrpSpPr>
        <p:grpSpPr>
          <a:xfrm>
            <a:off x="-3218875" y="4373661"/>
            <a:ext cx="3911956" cy="2484339"/>
            <a:chOff x="0" y="0"/>
            <a:chExt cx="959904" cy="609600"/>
          </a:xfrm>
        </p:grpSpPr>
        <p:sp>
          <p:nvSpPr>
            <p:cNvPr id="21" name="Freeform 21">
              <a:extLst>
                <a:ext uri="{FF2B5EF4-FFF2-40B4-BE49-F238E27FC236}">
                  <a16:creationId xmlns:a16="http://schemas.microsoft.com/office/drawing/2014/main" id="{87876309-9770-7415-8A3A-B014C27F349F}"/>
                </a:ext>
              </a:extLst>
            </p:cNvPr>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4BA24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l" defTabSz="609539"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sp>
          <p:nvSpPr>
            <p:cNvPr id="22" name="TextBox 22">
              <a:extLst>
                <a:ext uri="{FF2B5EF4-FFF2-40B4-BE49-F238E27FC236}">
                  <a16:creationId xmlns:a16="http://schemas.microsoft.com/office/drawing/2014/main" id="{110FA627-6A9A-ABDD-C4AC-7389EC9706E2}"/>
                </a:ext>
              </a:extLst>
            </p:cNvPr>
            <p:cNvSpPr txBox="1"/>
            <p:nvPr/>
          </p:nvSpPr>
          <p:spPr>
            <a:xfrm>
              <a:off x="101600" y="-66675"/>
              <a:ext cx="756704" cy="67627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ctr" defTabSz="609539" rtl="0" eaLnBrk="1" fontAlgn="auto" latinLnBrk="0" hangingPunct="1">
                <a:lnSpc>
                  <a:spcPts val="2213"/>
                </a:lnSpc>
                <a:spcBef>
                  <a:spcPts val="0"/>
                </a:spcBef>
                <a:spcAft>
                  <a:spcPts val="0"/>
                </a:spcAft>
                <a:buClrTx/>
                <a:buSzTx/>
                <a:buFontTx/>
                <a:buNone/>
                <a:tabLst/>
                <a:defRPr/>
              </a:pPr>
              <a:endParaRPr kumimoji="0"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grpSp>
      <p:sp>
        <p:nvSpPr>
          <p:cNvPr id="6" name="TextBox 16">
            <a:extLst>
              <a:ext uri="{FF2B5EF4-FFF2-40B4-BE49-F238E27FC236}">
                <a16:creationId xmlns:a16="http://schemas.microsoft.com/office/drawing/2014/main" id="{D37D1325-8F9C-7CC1-8FC3-07FDFDFEF7E7}"/>
              </a:ext>
            </a:extLst>
          </p:cNvPr>
          <p:cNvSpPr txBox="1"/>
          <p:nvPr/>
        </p:nvSpPr>
        <p:spPr>
          <a:xfrm>
            <a:off x="1493091" y="3689210"/>
            <a:ext cx="5447895" cy="82545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just" defTabSz="609539" rtl="0" eaLnBrk="1" fontAlgn="auto" latinLnBrk="0" hangingPunct="1">
              <a:lnSpc>
                <a:spcPts val="6248"/>
              </a:lnSpc>
              <a:spcBef>
                <a:spcPts val="0"/>
              </a:spcBef>
              <a:spcAft>
                <a:spcPts val="0"/>
              </a:spcAft>
              <a:buClrTx/>
              <a:buSzTx/>
              <a:buFontTx/>
              <a:buNone/>
              <a:tabLst/>
              <a:defRPr/>
            </a:pPr>
            <a:r>
              <a:rPr kumimoji="0" lang="en-US" sz="6200" b="1" i="0" u="none" strike="noStrike" kern="1200" cap="none" spc="0" normalizeH="0" baseline="0" noProof="0" dirty="0">
                <a:ln>
                  <a:noFill/>
                </a:ln>
                <a:solidFill>
                  <a:srgbClr val="FFFFFF"/>
                </a:solidFill>
                <a:effectLst/>
                <a:uLnTx/>
                <a:uFillTx/>
                <a:latin typeface="Montserrat"/>
                <a:ea typeface="+mn-ea"/>
                <a:cs typeface="+mn-cs"/>
              </a:rPr>
              <a:t>Thank you!</a:t>
            </a:r>
          </a:p>
        </p:txBody>
      </p:sp>
      <p:grpSp>
        <p:nvGrpSpPr>
          <p:cNvPr id="23" name="Group 23">
            <a:extLst>
              <a:ext uri="{FF2B5EF4-FFF2-40B4-BE49-F238E27FC236}">
                <a16:creationId xmlns:a16="http://schemas.microsoft.com/office/drawing/2014/main" id="{63B49B05-2D80-C4B7-844F-550657E451A6}"/>
              </a:ext>
            </a:extLst>
          </p:cNvPr>
          <p:cNvGrpSpPr/>
          <p:nvPr/>
        </p:nvGrpSpPr>
        <p:grpSpPr>
          <a:xfrm>
            <a:off x="10408719" y="6172200"/>
            <a:ext cx="2228363" cy="685800"/>
            <a:chOff x="0" y="0"/>
            <a:chExt cx="1914959" cy="589347"/>
          </a:xfrm>
        </p:grpSpPr>
        <p:sp>
          <p:nvSpPr>
            <p:cNvPr id="25" name="TextBox 25">
              <a:extLst>
                <a:ext uri="{FF2B5EF4-FFF2-40B4-BE49-F238E27FC236}">
                  <a16:creationId xmlns:a16="http://schemas.microsoft.com/office/drawing/2014/main" id="{F5EE373A-1FD0-1D56-2E71-94527992B7B3}"/>
                </a:ext>
              </a:extLst>
            </p:cNvPr>
            <p:cNvSpPr txBox="1"/>
            <p:nvPr/>
          </p:nvSpPr>
          <p:spPr>
            <a:xfrm>
              <a:off x="101600" y="-66675"/>
              <a:ext cx="1711759" cy="656022"/>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ctr" defTabSz="609539" rtl="0" eaLnBrk="1" fontAlgn="auto" latinLnBrk="0" hangingPunct="1">
                <a:lnSpc>
                  <a:spcPts val="2213"/>
                </a:lnSpc>
                <a:spcBef>
                  <a:spcPts val="0"/>
                </a:spcBef>
                <a:spcAft>
                  <a:spcPts val="0"/>
                </a:spcAft>
                <a:buClrTx/>
                <a:buSzTx/>
                <a:buFontTx/>
                <a:buNone/>
                <a:tabLst/>
                <a:defRPr/>
              </a:pPr>
              <a:endParaRPr kumimoji="0"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sp>
          <p:nvSpPr>
            <p:cNvPr id="24" name="Freeform 24">
              <a:extLst>
                <a:ext uri="{FF2B5EF4-FFF2-40B4-BE49-F238E27FC236}">
                  <a16:creationId xmlns:a16="http://schemas.microsoft.com/office/drawing/2014/main" id="{4C27554A-93BD-BDF0-20E2-B637E3EE14B7}"/>
                </a:ext>
              </a:extLst>
            </p:cNvPr>
            <p:cNvSpPr/>
            <p:nvPr/>
          </p:nvSpPr>
          <p:spPr>
            <a:xfrm>
              <a:off x="0" y="0"/>
              <a:ext cx="1914959" cy="589347"/>
            </a:xfrm>
            <a:custGeom>
              <a:avLst/>
              <a:gdLst/>
              <a:ahLst/>
              <a:cxnLst/>
              <a:rect l="l" t="t" r="r" b="b"/>
              <a:pathLst>
                <a:path w="1914959" h="589347">
                  <a:moveTo>
                    <a:pt x="203200" y="0"/>
                  </a:moveTo>
                  <a:lnTo>
                    <a:pt x="1914959" y="0"/>
                  </a:lnTo>
                  <a:lnTo>
                    <a:pt x="1711759" y="589347"/>
                  </a:lnTo>
                  <a:lnTo>
                    <a:pt x="0" y="589347"/>
                  </a:lnTo>
                  <a:lnTo>
                    <a:pt x="203200" y="0"/>
                  </a:lnTo>
                  <a:close/>
                </a:path>
              </a:pathLst>
            </a:custGeom>
            <a:solidFill>
              <a:srgbClr val="FFFFFF"/>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l" defTabSz="609539"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grpSp>
      <p:sp>
        <p:nvSpPr>
          <p:cNvPr id="26" name="Freeform 26">
            <a:extLst>
              <a:ext uri="{FF2B5EF4-FFF2-40B4-BE49-F238E27FC236}">
                <a16:creationId xmlns:a16="http://schemas.microsoft.com/office/drawing/2014/main" id="{9AB214FC-FDA5-BF5B-7B7A-DA4E5B35D26B}"/>
              </a:ext>
            </a:extLst>
          </p:cNvPr>
          <p:cNvSpPr/>
          <p:nvPr/>
        </p:nvSpPr>
        <p:spPr>
          <a:xfrm>
            <a:off x="10983340" y="6391420"/>
            <a:ext cx="830913" cy="247361"/>
          </a:xfrm>
          <a:custGeom>
            <a:avLst/>
            <a:gdLst/>
            <a:ahLst/>
            <a:cxnLst/>
            <a:rect l="l" t="t" r="r" b="b"/>
            <a:pathLst>
              <a:path w="1246369" h="371042">
                <a:moveTo>
                  <a:pt x="0" y="0"/>
                </a:moveTo>
                <a:lnTo>
                  <a:pt x="1246369" y="0"/>
                </a:lnTo>
                <a:lnTo>
                  <a:pt x="1246369" y="371042"/>
                </a:lnTo>
                <a:lnTo>
                  <a:pt x="0" y="371042"/>
                </a:lnTo>
                <a:lnTo>
                  <a:pt x="0" y="0"/>
                </a:lnTo>
                <a:close/>
              </a:path>
            </a:pathLst>
          </a:custGeom>
          <a:blipFill>
            <a:blip r:embed="rId3"/>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marL="0" marR="0" lvl="0" indent="0" algn="l" defTabSz="609539"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solidFill>
              <a:effectLst/>
              <a:uLnTx/>
              <a:uFillTx/>
              <a:latin typeface="Aptos" panose="020B0004020202020204"/>
              <a:ea typeface="+mn-ea"/>
              <a:cs typeface="+mn-cs"/>
            </a:endParaRPr>
          </a:p>
        </p:txBody>
      </p:sp>
      <p:sp>
        <p:nvSpPr>
          <p:cNvPr id="12" name="TextBox 11">
            <a:extLst>
              <a:ext uri="{FF2B5EF4-FFF2-40B4-BE49-F238E27FC236}">
                <a16:creationId xmlns:a16="http://schemas.microsoft.com/office/drawing/2014/main" id="{B3DECFBD-CDF7-F9F6-11C5-4554496828E1}"/>
              </a:ext>
            </a:extLst>
          </p:cNvPr>
          <p:cNvSpPr txBox="1"/>
          <p:nvPr/>
        </p:nvSpPr>
        <p:spPr>
          <a:xfrm>
            <a:off x="1564451" y="5479967"/>
            <a:ext cx="4694947" cy="923330"/>
          </a:xfrm>
          <a:prstGeom prst="rect">
            <a:avLst/>
          </a:prstGeom>
          <a:noFill/>
        </p:spPr>
        <p:txBody>
          <a:bodyPr wrap="square" rtlCol="0">
            <a:spAutoFit/>
          </a:bodyPr>
          <a:lstStyle/>
          <a:p>
            <a:r>
              <a:rPr lang="en-US" i="1" dirty="0">
                <a:solidFill>
                  <a:schemeClr val="bg1"/>
                </a:solidFill>
              </a:rPr>
              <a:t>Please send questions or comments to: </a:t>
            </a:r>
          </a:p>
          <a:p>
            <a:pPr marL="285750" indent="-285750">
              <a:buFont typeface="Wingdings" panose="05000000000000000000" pitchFamily="2" charset="2"/>
              <a:buChar char="§"/>
            </a:pPr>
            <a:r>
              <a:rPr lang="en-US" dirty="0">
                <a:solidFill>
                  <a:schemeClr val="bg1"/>
                </a:solidFill>
              </a:rPr>
              <a:t>Laurie Sharp: </a:t>
            </a:r>
            <a:r>
              <a:rPr lang="en-US" dirty="0">
                <a:hlinkClick r:id="rId4"/>
              </a:rPr>
              <a:t>LSharp@uvu.edu</a:t>
            </a:r>
            <a:r>
              <a:rPr lang="en-US" dirty="0"/>
              <a:t> </a:t>
            </a:r>
          </a:p>
          <a:p>
            <a:pPr marL="285750" indent="-285750">
              <a:buFont typeface="Wingdings" panose="05000000000000000000" pitchFamily="2" charset="2"/>
              <a:buChar char="§"/>
            </a:pPr>
            <a:r>
              <a:rPr lang="en-US" dirty="0" err="1">
                <a:solidFill>
                  <a:schemeClr val="bg1"/>
                </a:solidFill>
              </a:rPr>
              <a:t>Wioleta</a:t>
            </a:r>
            <a:r>
              <a:rPr lang="en-US" dirty="0">
                <a:solidFill>
                  <a:schemeClr val="bg1"/>
                </a:solidFill>
              </a:rPr>
              <a:t> </a:t>
            </a:r>
            <a:r>
              <a:rPr lang="en-US" dirty="0" err="1">
                <a:solidFill>
                  <a:schemeClr val="bg1"/>
                </a:solidFill>
              </a:rPr>
              <a:t>Fedeczko</a:t>
            </a:r>
            <a:r>
              <a:rPr lang="en-US" dirty="0">
                <a:solidFill>
                  <a:schemeClr val="bg1"/>
                </a:solidFill>
              </a:rPr>
              <a:t>: </a:t>
            </a:r>
            <a:r>
              <a:rPr lang="en-US" dirty="0">
                <a:hlinkClick r:id="rId5"/>
              </a:rPr>
              <a:t>WFedeczko@uvu.edu</a:t>
            </a:r>
            <a:r>
              <a:rPr lang="en-US" dirty="0"/>
              <a:t>  </a:t>
            </a:r>
          </a:p>
        </p:txBody>
      </p:sp>
    </p:spTree>
    <p:extLst>
      <p:ext uri="{BB962C8B-B14F-4D97-AF65-F5344CB8AC3E}">
        <p14:creationId xmlns:p14="http://schemas.microsoft.com/office/powerpoint/2010/main" val="1930269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6"/>
          <p:cNvSpPr txBox="1"/>
          <p:nvPr/>
        </p:nvSpPr>
        <p:spPr>
          <a:xfrm>
            <a:off x="1383564" y="348865"/>
            <a:ext cx="9718111" cy="1576446"/>
          </a:xfrm>
          <a:prstGeom prst="rect">
            <a:avLst/>
          </a:prstGeom>
        </p:spPr>
        <p:txBody>
          <a:bodyPr vert="horz" lIns="91440" tIns="45720" rIns="91440" bIns="45720" rtlCol="0" anchor="ctr">
            <a:normAutofit/>
          </a:bodyPr>
          <a:lstStyle/>
          <a:p>
            <a:pPr marL="0" marR="0" lvl="0" indent="0" fontAlgn="auto">
              <a:lnSpc>
                <a:spcPct val="90000"/>
              </a:lnSpc>
              <a:spcBef>
                <a:spcPct val="0"/>
              </a:spcBef>
              <a:spcAft>
                <a:spcPts val="600"/>
              </a:spcAft>
              <a:buClrTx/>
              <a:buSzTx/>
              <a:tabLst/>
              <a:defRPr/>
            </a:pPr>
            <a:r>
              <a:rPr lang="en-US" sz="4000" b="1" kern="1200">
                <a:solidFill>
                  <a:srgbClr val="FFFFFF"/>
                </a:solidFill>
                <a:latin typeface="+mj-lt"/>
                <a:ea typeface="+mj-ea"/>
                <a:cs typeface="+mj-cs"/>
              </a:rPr>
              <a:t>Timeline</a:t>
            </a:r>
            <a:endParaRPr kumimoji="0" lang="en-US" sz="4000" b="1" i="0" u="none" strike="noStrike" kern="1200" cap="none" spc="0" normalizeH="0" baseline="0" noProof="0">
              <a:ln>
                <a:noFill/>
              </a:ln>
              <a:solidFill>
                <a:srgbClr val="FFFFFF"/>
              </a:solidFill>
              <a:effectLst/>
              <a:uLnTx/>
              <a:uFillTx/>
              <a:latin typeface="+mj-lt"/>
              <a:ea typeface="+mj-ea"/>
              <a:cs typeface="+mj-cs"/>
            </a:endParaRPr>
          </a:p>
        </p:txBody>
      </p:sp>
      <p:sp>
        <p:nvSpPr>
          <p:cNvPr id="10" name="Freeform 15">
            <a:extLst>
              <a:ext uri="{FF2B5EF4-FFF2-40B4-BE49-F238E27FC236}">
                <a16:creationId xmlns:a16="http://schemas.microsoft.com/office/drawing/2014/main" id="{867E30B1-52BC-8B8C-6C05-0D508810EDF6}"/>
              </a:ext>
            </a:extLst>
          </p:cNvPr>
          <p:cNvSpPr/>
          <p:nvPr/>
        </p:nvSpPr>
        <p:spPr>
          <a:xfrm>
            <a:off x="10521782" y="6098543"/>
            <a:ext cx="894771" cy="266489"/>
          </a:xfrm>
          <a:custGeom>
            <a:avLst/>
            <a:gdLst/>
            <a:ahLst/>
            <a:cxnLst/>
            <a:rect l="l" t="t" r="r" b="b"/>
            <a:pathLst>
              <a:path w="1342157" h="399733">
                <a:moveTo>
                  <a:pt x="0" y="0"/>
                </a:moveTo>
                <a:lnTo>
                  <a:pt x="1342157" y="0"/>
                </a:lnTo>
                <a:lnTo>
                  <a:pt x="1342157" y="399734"/>
                </a:lnTo>
                <a:lnTo>
                  <a:pt x="0" y="399734"/>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48" name="Diagram 1">
            <a:extLst>
              <a:ext uri="{FF2B5EF4-FFF2-40B4-BE49-F238E27FC236}">
                <a16:creationId xmlns:a16="http://schemas.microsoft.com/office/drawing/2014/main" id="{921A1513-3E67-EF80-9B94-6F26CA408665}"/>
              </a:ext>
            </a:extLst>
          </p:cNvPr>
          <p:cNvGraphicFramePr/>
          <p:nvPr>
            <p:extLst>
              <p:ext uri="{D42A27DB-BD31-4B8C-83A1-F6EECF244321}">
                <p14:modId xmlns:p14="http://schemas.microsoft.com/office/powerpoint/2010/main" val="323484297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6884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p:cNvGrpSpPr/>
        <p:nvPr/>
      </p:nvGrpSpPr>
      <p:grpSpPr>
        <a:xfrm>
          <a:off x="0" y="0"/>
          <a:ext cx="0" cy="0"/>
          <a:chOff x="0" y="0"/>
          <a:chExt cx="0" cy="0"/>
        </a:xfrm>
      </p:grpSpPr>
      <p:grpSp>
        <p:nvGrpSpPr>
          <p:cNvPr id="6" name="Group 9">
            <a:extLst>
              <a:ext uri="{FF2B5EF4-FFF2-40B4-BE49-F238E27FC236}">
                <a16:creationId xmlns:a16="http://schemas.microsoft.com/office/drawing/2014/main" id="{CAAF0970-A81B-D429-2683-A5B8C07539EB}"/>
              </a:ext>
            </a:extLst>
          </p:cNvPr>
          <p:cNvGrpSpPr/>
          <p:nvPr/>
        </p:nvGrpSpPr>
        <p:grpSpPr>
          <a:xfrm>
            <a:off x="5207022" y="0"/>
            <a:ext cx="5744815" cy="3648321"/>
            <a:chOff x="0" y="0"/>
            <a:chExt cx="959904" cy="609600"/>
          </a:xfrm>
        </p:grpSpPr>
        <p:sp>
          <p:nvSpPr>
            <p:cNvPr id="7" name="Freeform 10">
              <a:extLst>
                <a:ext uri="{FF2B5EF4-FFF2-40B4-BE49-F238E27FC236}">
                  <a16:creationId xmlns:a16="http://schemas.microsoft.com/office/drawing/2014/main" id="{CFE4E862-91F8-DF25-C220-D5D55523C7C9}"/>
                </a:ext>
              </a:extLst>
            </p:cNvPr>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4BA24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8" name="TextBox 11">
              <a:extLst>
                <a:ext uri="{FF2B5EF4-FFF2-40B4-BE49-F238E27FC236}">
                  <a16:creationId xmlns:a16="http://schemas.microsoft.com/office/drawing/2014/main" id="{1388808E-E906-6E77-13D1-E4F0B779718E}"/>
                </a:ext>
              </a:extLst>
            </p:cNvPr>
            <p:cNvSpPr txBox="1"/>
            <p:nvPr/>
          </p:nvSpPr>
          <p:spPr>
            <a:xfrm>
              <a:off x="101600" y="-66675"/>
              <a:ext cx="756704" cy="67627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213"/>
                </a:lnSpc>
              </a:pPr>
              <a:endParaRPr sz="800"/>
            </a:p>
          </p:txBody>
        </p:sp>
      </p:grpSp>
      <p:grpSp>
        <p:nvGrpSpPr>
          <p:cNvPr id="9" name="Group 20">
            <a:extLst>
              <a:ext uri="{FF2B5EF4-FFF2-40B4-BE49-F238E27FC236}">
                <a16:creationId xmlns:a16="http://schemas.microsoft.com/office/drawing/2014/main" id="{F6E3FD40-CC08-328A-C21D-AC090C628382}"/>
              </a:ext>
            </a:extLst>
          </p:cNvPr>
          <p:cNvGrpSpPr/>
          <p:nvPr/>
        </p:nvGrpSpPr>
        <p:grpSpPr>
          <a:xfrm>
            <a:off x="-3218875" y="4373661"/>
            <a:ext cx="3911956" cy="2484339"/>
            <a:chOff x="0" y="0"/>
            <a:chExt cx="959904" cy="609600"/>
          </a:xfrm>
        </p:grpSpPr>
        <p:sp>
          <p:nvSpPr>
            <p:cNvPr id="10" name="Freeform 21">
              <a:extLst>
                <a:ext uri="{FF2B5EF4-FFF2-40B4-BE49-F238E27FC236}">
                  <a16:creationId xmlns:a16="http://schemas.microsoft.com/office/drawing/2014/main" id="{AB608C6F-D27B-BA77-E9AB-D63E4ACDD2BB}"/>
                </a:ext>
              </a:extLst>
            </p:cNvPr>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4BA24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1" name="TextBox 22">
              <a:extLst>
                <a:ext uri="{FF2B5EF4-FFF2-40B4-BE49-F238E27FC236}">
                  <a16:creationId xmlns:a16="http://schemas.microsoft.com/office/drawing/2014/main" id="{32DE61A5-3489-73C3-488A-20B4F11F0D76}"/>
                </a:ext>
              </a:extLst>
            </p:cNvPr>
            <p:cNvSpPr txBox="1"/>
            <p:nvPr/>
          </p:nvSpPr>
          <p:spPr>
            <a:xfrm>
              <a:off x="101600" y="-66675"/>
              <a:ext cx="756704" cy="67627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213"/>
                </a:lnSpc>
              </a:pPr>
              <a:endParaRPr sz="800"/>
            </a:p>
          </p:txBody>
        </p:sp>
      </p:grpSp>
      <p:grpSp>
        <p:nvGrpSpPr>
          <p:cNvPr id="12" name="Group 9">
            <a:extLst>
              <a:ext uri="{FF2B5EF4-FFF2-40B4-BE49-F238E27FC236}">
                <a16:creationId xmlns:a16="http://schemas.microsoft.com/office/drawing/2014/main" id="{27E4801A-025F-8F63-7B4A-FCFA9E7EDBBE}"/>
              </a:ext>
            </a:extLst>
          </p:cNvPr>
          <p:cNvGrpSpPr/>
          <p:nvPr/>
        </p:nvGrpSpPr>
        <p:grpSpPr>
          <a:xfrm>
            <a:off x="6221694" y="-246635"/>
            <a:ext cx="6200760" cy="8603987"/>
            <a:chOff x="101600" y="-66675"/>
            <a:chExt cx="1036088" cy="1437645"/>
          </a:xfrm>
        </p:grpSpPr>
        <p:sp>
          <p:nvSpPr>
            <p:cNvPr id="13" name="Freeform 10">
              <a:extLst>
                <a:ext uri="{FF2B5EF4-FFF2-40B4-BE49-F238E27FC236}">
                  <a16:creationId xmlns:a16="http://schemas.microsoft.com/office/drawing/2014/main" id="{6E592A25-DE0A-1F0B-B222-31A5280C6BEB}"/>
                </a:ext>
              </a:extLst>
            </p:cNvPr>
            <p:cNvSpPr/>
            <p:nvPr/>
          </p:nvSpPr>
          <p:spPr>
            <a:xfrm>
              <a:off x="177784" y="76137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4BA24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14" name="TextBox 11">
              <a:extLst>
                <a:ext uri="{FF2B5EF4-FFF2-40B4-BE49-F238E27FC236}">
                  <a16:creationId xmlns:a16="http://schemas.microsoft.com/office/drawing/2014/main" id="{AE36797A-87EF-16C2-5FF0-EB75C1AECE36}"/>
                </a:ext>
              </a:extLst>
            </p:cNvPr>
            <p:cNvSpPr txBox="1"/>
            <p:nvPr/>
          </p:nvSpPr>
          <p:spPr>
            <a:xfrm>
              <a:off x="101600" y="-66675"/>
              <a:ext cx="756704" cy="676275"/>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213"/>
                </a:lnSpc>
              </a:pPr>
              <a:endParaRPr sz="800"/>
            </a:p>
          </p:txBody>
        </p:sp>
      </p:grpSp>
      <p:graphicFrame>
        <p:nvGraphicFramePr>
          <p:cNvPr id="15" name="Diagram 14">
            <a:extLst>
              <a:ext uri="{FF2B5EF4-FFF2-40B4-BE49-F238E27FC236}">
                <a16:creationId xmlns:a16="http://schemas.microsoft.com/office/drawing/2014/main" id="{F69A5E73-9DD7-3864-3760-F3CD67474D87}"/>
              </a:ext>
            </a:extLst>
          </p:cNvPr>
          <p:cNvGraphicFramePr/>
          <p:nvPr>
            <p:extLst>
              <p:ext uri="{D42A27DB-BD31-4B8C-83A1-F6EECF244321}">
                <p14:modId xmlns:p14="http://schemas.microsoft.com/office/powerpoint/2010/main" val="4228803507"/>
              </p:ext>
            </p:extLst>
          </p:nvPr>
        </p:nvGraphicFramePr>
        <p:xfrm>
          <a:off x="279025" y="370875"/>
          <a:ext cx="11387579" cy="5747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6" name="Group 15">
            <a:extLst>
              <a:ext uri="{FF2B5EF4-FFF2-40B4-BE49-F238E27FC236}">
                <a16:creationId xmlns:a16="http://schemas.microsoft.com/office/drawing/2014/main" id="{573BF61F-4C79-B3F7-DBBD-B1B1C4B4136C}"/>
              </a:ext>
            </a:extLst>
          </p:cNvPr>
          <p:cNvGrpSpPr/>
          <p:nvPr/>
        </p:nvGrpSpPr>
        <p:grpSpPr>
          <a:xfrm>
            <a:off x="447985" y="3429000"/>
            <a:ext cx="3758091" cy="2688997"/>
            <a:chOff x="5549" y="1402"/>
            <a:chExt cx="1259417" cy="2786568"/>
          </a:xfrm>
        </p:grpSpPr>
        <p:sp>
          <p:nvSpPr>
            <p:cNvPr id="17" name="Rectangle: Rounded Corners 16">
              <a:extLst>
                <a:ext uri="{FF2B5EF4-FFF2-40B4-BE49-F238E27FC236}">
                  <a16:creationId xmlns:a16="http://schemas.microsoft.com/office/drawing/2014/main" id="{E94A360D-03A9-52D1-D681-519DA725C9E8}"/>
                </a:ext>
              </a:extLst>
            </p:cNvPr>
            <p:cNvSpPr/>
            <p:nvPr/>
          </p:nvSpPr>
          <p:spPr>
            <a:xfrm>
              <a:off x="5549" y="1402"/>
              <a:ext cx="1259417" cy="2786568"/>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8" name="Rectangle: Rounded Corners 4">
              <a:extLst>
                <a:ext uri="{FF2B5EF4-FFF2-40B4-BE49-F238E27FC236}">
                  <a16:creationId xmlns:a16="http://schemas.microsoft.com/office/drawing/2014/main" id="{6062243B-4721-B5EA-6C56-013228320689}"/>
                </a:ext>
              </a:extLst>
            </p:cNvPr>
            <p:cNvSpPr txBox="1"/>
            <p:nvPr/>
          </p:nvSpPr>
          <p:spPr>
            <a:xfrm>
              <a:off x="42436" y="38289"/>
              <a:ext cx="1185643" cy="27127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u="sng" kern="1200" dirty="0"/>
                <a:t>Feedback Moments</a:t>
              </a:r>
              <a:r>
                <a:rPr lang="en-US" sz="1900" kern="1200" dirty="0"/>
                <a:t>: </a:t>
              </a:r>
            </a:p>
            <a:p>
              <a:pPr marL="342900" indent="-342900" defTabSz="844550">
                <a:lnSpc>
                  <a:spcPct val="90000"/>
                </a:lnSpc>
                <a:spcBef>
                  <a:spcPct val="0"/>
                </a:spcBef>
                <a:spcAft>
                  <a:spcPct val="35000"/>
                </a:spcAft>
                <a:buFont typeface="Wingdings" panose="05000000000000000000" pitchFamily="2" charset="2"/>
                <a:buChar char="§"/>
              </a:pPr>
              <a:r>
                <a:rPr lang="en-US" sz="1900" kern="1200" dirty="0"/>
                <a:t>Academic Master Plan Website</a:t>
              </a:r>
            </a:p>
            <a:p>
              <a:pPr marL="342900" lvl="0" indent="-342900" defTabSz="844550">
                <a:lnSpc>
                  <a:spcPct val="90000"/>
                </a:lnSpc>
                <a:spcBef>
                  <a:spcPct val="0"/>
                </a:spcBef>
                <a:spcAft>
                  <a:spcPct val="35000"/>
                </a:spcAft>
                <a:buFont typeface="Wingdings" panose="05000000000000000000" pitchFamily="2" charset="2"/>
                <a:buChar char="§"/>
              </a:pPr>
              <a:r>
                <a:rPr lang="en-US" sz="1900" dirty="0"/>
                <a:t>Academic Affairs Town Halls</a:t>
              </a:r>
            </a:p>
            <a:p>
              <a:pPr marL="342900" lvl="0" indent="-342900" defTabSz="844550">
                <a:lnSpc>
                  <a:spcPct val="90000"/>
                </a:lnSpc>
                <a:spcBef>
                  <a:spcPct val="0"/>
                </a:spcBef>
                <a:spcAft>
                  <a:spcPct val="35000"/>
                </a:spcAft>
                <a:buFont typeface="Wingdings" panose="05000000000000000000" pitchFamily="2" charset="2"/>
                <a:buChar char="§"/>
              </a:pPr>
              <a:r>
                <a:rPr lang="en-US" sz="1900" kern="1200" dirty="0"/>
                <a:t>Fall 2024 School/College Meetings</a:t>
              </a:r>
            </a:p>
            <a:p>
              <a:pPr marL="342900" lvl="0" indent="-342900" defTabSz="844550">
                <a:lnSpc>
                  <a:spcPct val="90000"/>
                </a:lnSpc>
                <a:spcBef>
                  <a:spcPct val="0"/>
                </a:spcBef>
                <a:spcAft>
                  <a:spcPct val="35000"/>
                </a:spcAft>
                <a:buFont typeface="Wingdings" panose="05000000000000000000" pitchFamily="2" charset="2"/>
                <a:buChar char="§"/>
              </a:pPr>
              <a:r>
                <a:rPr lang="en-US" sz="1900" dirty="0"/>
                <a:t>Associate Deans &amp; Department Chairs</a:t>
              </a:r>
            </a:p>
          </p:txBody>
        </p:sp>
      </p:grpSp>
      <p:cxnSp>
        <p:nvCxnSpPr>
          <p:cNvPr id="20" name="Straight Connector 19">
            <a:extLst>
              <a:ext uri="{FF2B5EF4-FFF2-40B4-BE49-F238E27FC236}">
                <a16:creationId xmlns:a16="http://schemas.microsoft.com/office/drawing/2014/main" id="{F8CA87CF-1260-7CD5-3879-2B6A8E77070B}"/>
              </a:ext>
            </a:extLst>
          </p:cNvPr>
          <p:cNvCxnSpPr>
            <a:cxnSpLocks/>
          </p:cNvCxnSpPr>
          <p:nvPr/>
        </p:nvCxnSpPr>
        <p:spPr>
          <a:xfrm>
            <a:off x="5326144" y="5099901"/>
            <a:ext cx="5759778" cy="0"/>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96394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BA249"/>
        </a:solidFill>
        <a:effectLst/>
      </p:bgPr>
    </p:bg>
    <p:spTree>
      <p:nvGrpSpPr>
        <p:cNvPr id="1" name=""/>
        <p:cNvGrpSpPr/>
        <p:nvPr/>
      </p:nvGrpSpPr>
      <p:grpSpPr>
        <a:xfrm>
          <a:off x="0" y="0"/>
          <a:ext cx="0" cy="0"/>
          <a:chOff x="0" y="0"/>
          <a:chExt cx="0" cy="0"/>
        </a:xfrm>
      </p:grpSpPr>
      <p:grpSp>
        <p:nvGrpSpPr>
          <p:cNvPr id="2" name="Group 2"/>
          <p:cNvGrpSpPr/>
          <p:nvPr/>
        </p:nvGrpSpPr>
        <p:grpSpPr>
          <a:xfrm>
            <a:off x="0" y="882705"/>
            <a:ext cx="12192000" cy="4025746"/>
            <a:chOff x="0" y="0"/>
            <a:chExt cx="4816593" cy="1590418"/>
          </a:xfrm>
        </p:grpSpPr>
        <p:sp>
          <p:nvSpPr>
            <p:cNvPr id="3" name="Freeform 3"/>
            <p:cNvSpPr/>
            <p:nvPr/>
          </p:nvSpPr>
          <p:spPr>
            <a:xfrm>
              <a:off x="0" y="0"/>
              <a:ext cx="4816592" cy="1590418"/>
            </a:xfrm>
            <a:custGeom>
              <a:avLst/>
              <a:gdLst/>
              <a:ahLst/>
              <a:cxnLst/>
              <a:rect l="l" t="t" r="r" b="b"/>
              <a:pathLst>
                <a:path w="4816592" h="1590418">
                  <a:moveTo>
                    <a:pt x="0" y="0"/>
                  </a:moveTo>
                  <a:lnTo>
                    <a:pt x="4816592" y="0"/>
                  </a:lnTo>
                  <a:lnTo>
                    <a:pt x="4816592" y="1590418"/>
                  </a:lnTo>
                  <a:lnTo>
                    <a:pt x="0" y="1590418"/>
                  </a:lnTo>
                  <a:close/>
                </a:path>
              </a:pathLst>
            </a:custGeom>
            <a:solidFill>
              <a:srgbClr val="154729"/>
            </a:solid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US" sz="800"/>
            </a:p>
          </p:txBody>
        </p:sp>
        <p:sp>
          <p:nvSpPr>
            <p:cNvPr id="4" name="TextBox 4"/>
            <p:cNvSpPr txBox="1"/>
            <p:nvPr/>
          </p:nvSpPr>
          <p:spPr>
            <a:xfrm>
              <a:off x="0" y="-66675"/>
              <a:ext cx="4816593" cy="1657093"/>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213"/>
                </a:lnSpc>
              </a:pPr>
              <a:endParaRPr sz="800"/>
            </a:p>
          </p:txBody>
        </p:sp>
      </p:grpSp>
      <p:sp>
        <p:nvSpPr>
          <p:cNvPr id="23" name="TextBox 23"/>
          <p:cNvSpPr txBox="1"/>
          <p:nvPr/>
        </p:nvSpPr>
        <p:spPr>
          <a:xfrm>
            <a:off x="9640203" y="2564880"/>
            <a:ext cx="2051819" cy="2170193"/>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680"/>
              </a:lnSpc>
            </a:pPr>
            <a:endParaRPr sz="800"/>
          </a:p>
        </p:txBody>
      </p:sp>
      <p:sp>
        <p:nvSpPr>
          <p:cNvPr id="27" name="TextBox 27"/>
          <p:cNvSpPr txBox="1"/>
          <p:nvPr/>
        </p:nvSpPr>
        <p:spPr>
          <a:xfrm>
            <a:off x="489775" y="158010"/>
            <a:ext cx="10946208" cy="62074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440"/>
              </a:lnSpc>
            </a:pPr>
            <a:r>
              <a:rPr lang="en-US" sz="3200" b="1" dirty="0">
                <a:solidFill>
                  <a:srgbClr val="FFFFFF"/>
                </a:solidFill>
                <a:latin typeface="Montserrat" pitchFamily="2" charset="77"/>
                <a:ea typeface="League Spartan"/>
                <a:cs typeface="League Spartan"/>
                <a:sym typeface="League Spartan"/>
              </a:rPr>
              <a:t>Establish a clear path for the academic side of UVU</a:t>
            </a:r>
          </a:p>
        </p:txBody>
      </p:sp>
      <p:sp>
        <p:nvSpPr>
          <p:cNvPr id="53" name="TextBox 8">
            <a:extLst>
              <a:ext uri="{FF2B5EF4-FFF2-40B4-BE49-F238E27FC236}">
                <a16:creationId xmlns:a16="http://schemas.microsoft.com/office/drawing/2014/main" id="{7FAC74A5-B298-E48F-6FDF-AF9C799D8F84}"/>
              </a:ext>
            </a:extLst>
          </p:cNvPr>
          <p:cNvSpPr txBox="1"/>
          <p:nvPr/>
        </p:nvSpPr>
        <p:spPr>
          <a:xfrm>
            <a:off x="9669031" y="2661089"/>
            <a:ext cx="1969806" cy="2083448"/>
          </a:xfrm>
          <a:prstGeom prst="rect">
            <a:avLst/>
          </a:prstGeom>
        </p:spPr>
        <p:txBody>
          <a:bodyPr lIns="33867" tIns="33867" rIns="33867" bIns="33867" rtlCol="0" anchor="ct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1680"/>
              </a:lnSpc>
            </a:pPr>
            <a:endParaRPr sz="800"/>
          </a:p>
        </p:txBody>
      </p:sp>
      <p:sp>
        <p:nvSpPr>
          <p:cNvPr id="56" name="TextBox 35">
            <a:extLst>
              <a:ext uri="{FF2B5EF4-FFF2-40B4-BE49-F238E27FC236}">
                <a16:creationId xmlns:a16="http://schemas.microsoft.com/office/drawing/2014/main" id="{74D83024-1F89-C46E-107E-E4F3B12DE3CC}"/>
              </a:ext>
            </a:extLst>
          </p:cNvPr>
          <p:cNvSpPr txBox="1"/>
          <p:nvPr/>
        </p:nvSpPr>
        <p:spPr>
          <a:xfrm>
            <a:off x="489775" y="5016976"/>
            <a:ext cx="2424376" cy="56053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10"/>
              </a:lnSpc>
            </a:pPr>
            <a:r>
              <a:rPr lang="en-US" sz="1400" b="1" dirty="0">
                <a:solidFill>
                  <a:schemeClr val="bg1"/>
                </a:solidFill>
                <a:latin typeface="Montserrat" pitchFamily="2" charset="77"/>
                <a:ea typeface="Helios Extended Bold"/>
                <a:cs typeface="Helios Extended Bold"/>
                <a:sym typeface="Helios Extended Bold"/>
              </a:rPr>
              <a:t>What is it we want to accomplish?</a:t>
            </a:r>
            <a:endParaRPr lang="en-US" sz="1400" dirty="0">
              <a:solidFill>
                <a:schemeClr val="bg1"/>
              </a:solidFill>
              <a:latin typeface="Montserrat" pitchFamily="2" charset="77"/>
              <a:ea typeface="Helios Extended Bold"/>
              <a:cs typeface="Helios Extended Bold"/>
              <a:sym typeface="Helios Extended Bold"/>
            </a:endParaRPr>
          </a:p>
        </p:txBody>
      </p:sp>
      <p:sp>
        <p:nvSpPr>
          <p:cNvPr id="57" name="TextBox 35">
            <a:extLst>
              <a:ext uri="{FF2B5EF4-FFF2-40B4-BE49-F238E27FC236}">
                <a16:creationId xmlns:a16="http://schemas.microsoft.com/office/drawing/2014/main" id="{14EEAE8A-AB62-C41D-0D31-2DBAD11BF6D2}"/>
              </a:ext>
            </a:extLst>
          </p:cNvPr>
          <p:cNvSpPr txBox="1"/>
          <p:nvPr/>
        </p:nvSpPr>
        <p:spPr>
          <a:xfrm>
            <a:off x="3373763" y="5024446"/>
            <a:ext cx="2424376" cy="855491"/>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10"/>
              </a:lnSpc>
            </a:pPr>
            <a:r>
              <a:rPr lang="en-US" sz="1400" b="1" dirty="0">
                <a:solidFill>
                  <a:schemeClr val="bg1"/>
                </a:solidFill>
                <a:latin typeface="Montserrat" pitchFamily="2" charset="77"/>
                <a:ea typeface="Helios Extended Bold"/>
                <a:cs typeface="Helios Extended Bold"/>
                <a:sym typeface="Helios Extended Bold"/>
              </a:rPr>
              <a:t>What are the measurable outcomes that we need to stay on target with?</a:t>
            </a:r>
          </a:p>
        </p:txBody>
      </p:sp>
      <p:sp>
        <p:nvSpPr>
          <p:cNvPr id="58" name="TextBox 35">
            <a:extLst>
              <a:ext uri="{FF2B5EF4-FFF2-40B4-BE49-F238E27FC236}">
                <a16:creationId xmlns:a16="http://schemas.microsoft.com/office/drawing/2014/main" id="{F2A823FB-340F-7CA4-4F40-E2E533089A83}"/>
              </a:ext>
            </a:extLst>
          </p:cNvPr>
          <p:cNvSpPr txBox="1"/>
          <p:nvPr/>
        </p:nvSpPr>
        <p:spPr>
          <a:xfrm>
            <a:off x="6520032" y="5020182"/>
            <a:ext cx="2058851" cy="144539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10"/>
              </a:lnSpc>
            </a:pPr>
            <a:r>
              <a:rPr lang="en-US" sz="1400" b="1" dirty="0">
                <a:solidFill>
                  <a:schemeClr val="bg1"/>
                </a:solidFill>
                <a:latin typeface="Montserrat"/>
                <a:ea typeface="Helios Extended Bold"/>
                <a:cs typeface="Helios Extended Bold"/>
                <a:sym typeface="Helios Extended Bold"/>
              </a:rPr>
              <a:t>How can we ensure that the Academic Master Plan established goals that we can achieve?</a:t>
            </a:r>
          </a:p>
        </p:txBody>
      </p:sp>
      <p:sp>
        <p:nvSpPr>
          <p:cNvPr id="59" name="TextBox 35">
            <a:extLst>
              <a:ext uri="{FF2B5EF4-FFF2-40B4-BE49-F238E27FC236}">
                <a16:creationId xmlns:a16="http://schemas.microsoft.com/office/drawing/2014/main" id="{C28F5210-70D7-3801-E663-D874EBDD378F}"/>
              </a:ext>
            </a:extLst>
          </p:cNvPr>
          <p:cNvSpPr txBox="1"/>
          <p:nvPr/>
        </p:nvSpPr>
        <p:spPr>
          <a:xfrm>
            <a:off x="9184520" y="5020182"/>
            <a:ext cx="2766418" cy="85965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310"/>
              </a:lnSpc>
            </a:pPr>
            <a:r>
              <a:rPr lang="en-US" sz="1400" b="1" dirty="0">
                <a:solidFill>
                  <a:schemeClr val="bg1"/>
                </a:solidFill>
                <a:latin typeface="Montserrat"/>
                <a:ea typeface="Helios Extended Bold"/>
                <a:cs typeface="Helios Extended Bold"/>
                <a:sym typeface="Helios Extended Bold"/>
              </a:rPr>
              <a:t>What is each individual unit doing that will help achieve our goals?</a:t>
            </a:r>
            <a:endParaRPr lang="en-US" b="1" dirty="0">
              <a:solidFill>
                <a:schemeClr val="bg1"/>
              </a:solidFill>
            </a:endParaRPr>
          </a:p>
        </p:txBody>
      </p:sp>
      <p:sp>
        <p:nvSpPr>
          <p:cNvPr id="60" name="Rounded Rectangle 59">
            <a:extLst>
              <a:ext uri="{FF2B5EF4-FFF2-40B4-BE49-F238E27FC236}">
                <a16:creationId xmlns:a16="http://schemas.microsoft.com/office/drawing/2014/main" id="{5EA5378A-9E7A-B856-3186-DB1367AA7C2C}"/>
              </a:ext>
            </a:extLst>
          </p:cNvPr>
          <p:cNvSpPr/>
          <p:nvPr/>
        </p:nvSpPr>
        <p:spPr>
          <a:xfrm>
            <a:off x="598948" y="1090600"/>
            <a:ext cx="2337092" cy="3128754"/>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ounded Rectangle 61">
            <a:extLst>
              <a:ext uri="{FF2B5EF4-FFF2-40B4-BE49-F238E27FC236}">
                <a16:creationId xmlns:a16="http://schemas.microsoft.com/office/drawing/2014/main" id="{75D222D3-9302-D451-81BE-B9EFF377C996}"/>
              </a:ext>
            </a:extLst>
          </p:cNvPr>
          <p:cNvSpPr/>
          <p:nvPr/>
        </p:nvSpPr>
        <p:spPr>
          <a:xfrm>
            <a:off x="3461047" y="1090600"/>
            <a:ext cx="2337092" cy="3128754"/>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ounded Rectangle 63">
            <a:extLst>
              <a:ext uri="{FF2B5EF4-FFF2-40B4-BE49-F238E27FC236}">
                <a16:creationId xmlns:a16="http://schemas.microsoft.com/office/drawing/2014/main" id="{1FE39328-D8A4-86E4-F0F2-F447651863C2}"/>
              </a:ext>
            </a:extLst>
          </p:cNvPr>
          <p:cNvSpPr/>
          <p:nvPr/>
        </p:nvSpPr>
        <p:spPr>
          <a:xfrm>
            <a:off x="6384017" y="1060504"/>
            <a:ext cx="2337092" cy="3128754"/>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ounded Rectangle 65">
            <a:extLst>
              <a:ext uri="{FF2B5EF4-FFF2-40B4-BE49-F238E27FC236}">
                <a16:creationId xmlns:a16="http://schemas.microsoft.com/office/drawing/2014/main" id="{B6EDDD51-CCF8-E9DB-046F-94EB44CEB56F}"/>
              </a:ext>
            </a:extLst>
          </p:cNvPr>
          <p:cNvSpPr/>
          <p:nvPr/>
        </p:nvSpPr>
        <p:spPr>
          <a:xfrm>
            <a:off x="9340835" y="1053214"/>
            <a:ext cx="2337092" cy="3128754"/>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9" name="Picture 68" descr="Checklist with solid fill">
            <a:extLst>
              <a:ext uri="{FF2B5EF4-FFF2-40B4-BE49-F238E27FC236}">
                <a16:creationId xmlns:a16="http://schemas.microsoft.com/office/drawing/2014/main" id="{0231443F-C132-F7EF-CCF5-AE14EA5010F4}"/>
              </a:ext>
            </a:extLst>
          </p:cNvPr>
          <p:cNvPicPr>
            <a:picLocks noChangeAspect="1"/>
          </p:cNvPicPr>
          <p:nvPr/>
        </p:nvPicPr>
        <p:blipFill>
          <a:blip r:embed="rId3">
            <a:extLst>
              <a:ext uri="{96DAC541-7B7A-43D3-8B79-37D633B846F1}">
                <asvg:svgBlip xmlns:asvg="http://schemas.microsoft.com/office/drawing/2016/SVG/main" r:embed="rId4"/>
              </a:ext>
            </a:extLst>
          </a:blip>
          <a:srcRect l="12972" r="12972"/>
          <a:stretch/>
        </p:blipFill>
        <p:spPr>
          <a:xfrm>
            <a:off x="3715193" y="1420231"/>
            <a:ext cx="1828800" cy="2469492"/>
          </a:xfrm>
          <a:prstGeom prst="roundRect">
            <a:avLst/>
          </a:prstGeom>
        </p:spPr>
      </p:pic>
      <p:pic>
        <p:nvPicPr>
          <p:cNvPr id="73" name="Picture 72" descr="Cheers with solid fill">
            <a:extLst>
              <a:ext uri="{FF2B5EF4-FFF2-40B4-BE49-F238E27FC236}">
                <a16:creationId xmlns:a16="http://schemas.microsoft.com/office/drawing/2014/main" id="{41881D26-7861-32C3-D859-0C2942A04AEB}"/>
              </a:ext>
            </a:extLst>
          </p:cNvPr>
          <p:cNvPicPr>
            <a:picLocks noChangeAspect="1"/>
          </p:cNvPicPr>
          <p:nvPr/>
        </p:nvPicPr>
        <p:blipFill>
          <a:blip r:embed="rId5">
            <a:extLst>
              <a:ext uri="{96DAC541-7B7A-43D3-8B79-37D633B846F1}">
                <asvg:svgBlip xmlns:asvg="http://schemas.microsoft.com/office/drawing/2016/SVG/main" r:embed="rId6"/>
              </a:ext>
            </a:extLst>
          </a:blip>
          <a:srcRect l="13064" r="13064"/>
          <a:stretch/>
        </p:blipFill>
        <p:spPr>
          <a:xfrm>
            <a:off x="9833900" y="1715321"/>
            <a:ext cx="1350961" cy="1828800"/>
          </a:xfrm>
          <a:prstGeom prst="roundRect">
            <a:avLst/>
          </a:prstGeom>
        </p:spPr>
      </p:pic>
      <p:pic>
        <p:nvPicPr>
          <p:cNvPr id="6" name="Graphic 5" descr="Bullseye with solid fill">
            <a:extLst>
              <a:ext uri="{FF2B5EF4-FFF2-40B4-BE49-F238E27FC236}">
                <a16:creationId xmlns:a16="http://schemas.microsoft.com/office/drawing/2014/main" id="{CA0B58E9-9D7F-1697-0303-E6A07DA39C5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53094" y="1703191"/>
            <a:ext cx="1828800" cy="1828800"/>
          </a:xfrm>
          <a:prstGeom prst="rect">
            <a:avLst/>
          </a:prstGeom>
        </p:spPr>
      </p:pic>
      <p:pic>
        <p:nvPicPr>
          <p:cNvPr id="8" name="Graphic 7" descr="Star with solid fill">
            <a:extLst>
              <a:ext uri="{FF2B5EF4-FFF2-40B4-BE49-F238E27FC236}">
                <a16:creationId xmlns:a16="http://schemas.microsoft.com/office/drawing/2014/main" id="{BFA2BE9D-CE59-3081-C19A-92FE758CDF0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40073" y="1703191"/>
            <a:ext cx="1828800" cy="1828800"/>
          </a:xfrm>
          <a:prstGeom prst="rect">
            <a:avLst/>
          </a:prstGeom>
        </p:spPr>
      </p:pic>
    </p:spTree>
    <p:extLst>
      <p:ext uri="{BB962C8B-B14F-4D97-AF65-F5344CB8AC3E}">
        <p14:creationId xmlns:p14="http://schemas.microsoft.com/office/powerpoint/2010/main" val="6114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p:cNvGrpSpPr/>
        <p:nvPr/>
      </p:nvGrpSpPr>
      <p:grpSpPr>
        <a:xfrm>
          <a:off x="0" y="0"/>
          <a:ext cx="0" cy="0"/>
          <a:chOff x="0" y="0"/>
          <a:chExt cx="0" cy="0"/>
        </a:xfrm>
      </p:grpSpPr>
      <p:sp>
        <p:nvSpPr>
          <p:cNvPr id="13" name="TextBox 13"/>
          <p:cNvSpPr txBox="1"/>
          <p:nvPr/>
        </p:nvSpPr>
        <p:spPr>
          <a:xfrm>
            <a:off x="303276" y="771497"/>
            <a:ext cx="8094416" cy="692497"/>
          </a:xfrm>
          <a:prstGeom prst="rect">
            <a:avLst/>
          </a:prstGeom>
        </p:spPr>
        <p:txBody>
          <a:bodyPr wrap="square" lIns="0" tIns="0" rIns="0" bIns="0" rtlCol="0" anchor="t">
            <a:spAutoFit/>
          </a:bodyPr>
          <a:lstStyle/>
          <a:p>
            <a:pPr marL="0" marR="0" lvl="0" indent="0" defTabSz="609630" rtl="0" eaLnBrk="1" fontAlgn="auto" latinLnBrk="0" hangingPunct="1">
              <a:spcBef>
                <a:spcPts val="0"/>
              </a:spcBef>
              <a:spcAft>
                <a:spcPts val="0"/>
              </a:spcAft>
              <a:buClrTx/>
              <a:buSzTx/>
              <a:buFontTx/>
              <a:buNone/>
              <a:tabLst/>
              <a:defRPr/>
            </a:pPr>
            <a:r>
              <a:rPr lang="en-US" sz="4500" b="1" dirty="0">
                <a:solidFill>
                  <a:srgbClr val="FFFFFF"/>
                </a:solidFill>
                <a:latin typeface="Montserrat" pitchFamily="2" charset="77"/>
              </a:rPr>
              <a:t>Academic Master Plan</a:t>
            </a:r>
            <a:endParaRPr lang="en-US" dirty="0">
              <a:ea typeface="+mn-ea"/>
              <a:cs typeface="+mn-cs"/>
            </a:endParaRPr>
          </a:p>
        </p:txBody>
      </p:sp>
      <p:sp>
        <p:nvSpPr>
          <p:cNvPr id="3" name="TextBox 2">
            <a:extLst>
              <a:ext uri="{FF2B5EF4-FFF2-40B4-BE49-F238E27FC236}">
                <a16:creationId xmlns:a16="http://schemas.microsoft.com/office/drawing/2014/main" id="{89540AA2-5014-D22E-B608-29D0332E9CD4}"/>
              </a:ext>
            </a:extLst>
          </p:cNvPr>
          <p:cNvSpPr txBox="1"/>
          <p:nvPr/>
        </p:nvSpPr>
        <p:spPr>
          <a:xfrm>
            <a:off x="299866" y="1716971"/>
            <a:ext cx="2037737" cy="784830"/>
          </a:xfrm>
          <a:prstGeom prst="rect">
            <a:avLst/>
          </a:prstGeom>
          <a:noFill/>
        </p:spPr>
        <p:txBody>
          <a:bodyPr wrap="none" rtlCol="0">
            <a:spAutoFit/>
          </a:bodyPr>
          <a:lstStyle/>
          <a:p>
            <a:r>
              <a:rPr lang="en-US" sz="4500" b="1" dirty="0">
                <a:solidFill>
                  <a:srgbClr val="C6E96D"/>
                </a:solidFill>
                <a:latin typeface="Montserrat" pitchFamily="2" charset="77"/>
              </a:rPr>
              <a:t>Pillars</a:t>
            </a:r>
          </a:p>
        </p:txBody>
      </p:sp>
      <p:grpSp>
        <p:nvGrpSpPr>
          <p:cNvPr id="4" name="Group 3">
            <a:extLst>
              <a:ext uri="{FF2B5EF4-FFF2-40B4-BE49-F238E27FC236}">
                <a16:creationId xmlns:a16="http://schemas.microsoft.com/office/drawing/2014/main" id="{6032D353-F06F-0CBD-5EC8-515804EB5A2A}"/>
              </a:ext>
            </a:extLst>
          </p:cNvPr>
          <p:cNvGrpSpPr/>
          <p:nvPr/>
        </p:nvGrpSpPr>
        <p:grpSpPr>
          <a:xfrm>
            <a:off x="11561041" y="6059250"/>
            <a:ext cx="99897" cy="345075"/>
            <a:chOff x="0" y="0"/>
            <a:chExt cx="476613" cy="1646369"/>
          </a:xfrm>
          <a:solidFill>
            <a:srgbClr val="D2D1CD"/>
          </a:solidFill>
        </p:grpSpPr>
        <p:sp>
          <p:nvSpPr>
            <p:cNvPr id="5" name="Freeform 4">
              <a:extLst>
                <a:ext uri="{FF2B5EF4-FFF2-40B4-BE49-F238E27FC236}">
                  <a16:creationId xmlns:a16="http://schemas.microsoft.com/office/drawing/2014/main" id="{4077B9E0-3805-F3FE-1887-DF0F96E84F99}"/>
                </a:ext>
              </a:extLst>
            </p:cNvPr>
            <p:cNvSpPr/>
            <p:nvPr/>
          </p:nvSpPr>
          <p:spPr>
            <a:xfrm>
              <a:off x="0" y="0"/>
              <a:ext cx="476613" cy="1646369"/>
            </a:xfrm>
            <a:custGeom>
              <a:avLst/>
              <a:gdLst/>
              <a:ahLst/>
              <a:cxnLst/>
              <a:rect l="l" t="t" r="r" b="b"/>
              <a:pathLst>
                <a:path w="476613" h="1646369">
                  <a:moveTo>
                    <a:pt x="0" y="0"/>
                  </a:moveTo>
                  <a:lnTo>
                    <a:pt x="476613" y="0"/>
                  </a:lnTo>
                  <a:lnTo>
                    <a:pt x="476613" y="1646369"/>
                  </a:lnTo>
                  <a:lnTo>
                    <a:pt x="0" y="1646369"/>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6" name="Freeform 15">
            <a:extLst>
              <a:ext uri="{FF2B5EF4-FFF2-40B4-BE49-F238E27FC236}">
                <a16:creationId xmlns:a16="http://schemas.microsoft.com/office/drawing/2014/main" id="{ACC7E5B6-8903-EEC6-BCE2-FA586F343035}"/>
              </a:ext>
            </a:extLst>
          </p:cNvPr>
          <p:cNvSpPr/>
          <p:nvPr/>
        </p:nvSpPr>
        <p:spPr>
          <a:xfrm>
            <a:off x="10521782" y="6098543"/>
            <a:ext cx="894771" cy="266489"/>
          </a:xfrm>
          <a:custGeom>
            <a:avLst/>
            <a:gdLst/>
            <a:ahLst/>
            <a:cxnLst/>
            <a:rect l="l" t="t" r="r" b="b"/>
            <a:pathLst>
              <a:path w="1342157" h="399733">
                <a:moveTo>
                  <a:pt x="0" y="0"/>
                </a:moveTo>
                <a:lnTo>
                  <a:pt x="1342157" y="0"/>
                </a:lnTo>
                <a:lnTo>
                  <a:pt x="1342157" y="399734"/>
                </a:lnTo>
                <a:lnTo>
                  <a:pt x="0" y="399734"/>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9" name="Diagram 8">
            <a:extLst>
              <a:ext uri="{FF2B5EF4-FFF2-40B4-BE49-F238E27FC236}">
                <a16:creationId xmlns:a16="http://schemas.microsoft.com/office/drawing/2014/main" id="{86440DC0-2F7A-412A-6BD8-6D0A8D7E130F}"/>
              </a:ext>
            </a:extLst>
          </p:cNvPr>
          <p:cNvGraphicFramePr/>
          <p:nvPr>
            <p:extLst>
              <p:ext uri="{D42A27DB-BD31-4B8C-83A1-F6EECF244321}">
                <p14:modId xmlns:p14="http://schemas.microsoft.com/office/powerpoint/2010/main" val="3585079682"/>
              </p:ext>
            </p:extLst>
          </p:nvPr>
        </p:nvGraphicFramePr>
        <p:xfrm>
          <a:off x="4688812" y="1956816"/>
          <a:ext cx="6036056" cy="39163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68945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BAC0F-127A-49FF-A057-56228A9031B1}"/>
              </a:ext>
            </a:extLst>
          </p:cNvPr>
          <p:cNvSpPr>
            <a:spLocks noGrp="1"/>
          </p:cNvSpPr>
          <p:nvPr>
            <p:ph type="title"/>
          </p:nvPr>
        </p:nvSpPr>
        <p:spPr/>
        <p:txBody>
          <a:bodyPr>
            <a:normAutofit/>
          </a:bodyPr>
          <a:lstStyle/>
          <a:p>
            <a:pPr algn="ctr">
              <a:lnSpc>
                <a:spcPct val="100000"/>
              </a:lnSpc>
            </a:pPr>
            <a:r>
              <a:rPr lang="en-US" sz="3529" b="1" dirty="0">
                <a:solidFill>
                  <a:srgbClr val="FFFFFF"/>
                </a:solidFill>
                <a:latin typeface="Montserrat Black" pitchFamily="2" charset="77"/>
                <a:cs typeface="Arial" panose="020B0604020202020204" pitchFamily="34" charset="0"/>
              </a:rPr>
              <a:t>Student Success</a:t>
            </a:r>
            <a:br>
              <a:rPr lang="en-US" sz="3529" b="1" dirty="0">
                <a:solidFill>
                  <a:srgbClr val="FFFFFF"/>
                </a:solidFill>
                <a:latin typeface="Montserrat Black" pitchFamily="2" charset="77"/>
                <a:cs typeface="Arial" panose="020B0604020202020204" pitchFamily="34" charset="0"/>
              </a:rPr>
            </a:br>
            <a:r>
              <a:rPr lang="en-US" sz="2000" b="1" dirty="0">
                <a:solidFill>
                  <a:srgbClr val="C5E86C"/>
                </a:solidFill>
                <a:latin typeface="Montserrat Black" pitchFamily="2" charset="77"/>
                <a:cs typeface="Arial" panose="020B0604020202020204" pitchFamily="34" charset="0"/>
              </a:rPr>
              <a:t>UVU delivers transformative educational experiences that prepare students for career success, further academic pursuits, and growth.</a:t>
            </a:r>
          </a:p>
        </p:txBody>
      </p:sp>
      <p:sp>
        <p:nvSpPr>
          <p:cNvPr id="7" name="Text Placeholder 6">
            <a:extLst>
              <a:ext uri="{FF2B5EF4-FFF2-40B4-BE49-F238E27FC236}">
                <a16:creationId xmlns:a16="http://schemas.microsoft.com/office/drawing/2014/main" id="{C8A392B0-B295-2712-0403-0AAFF7DE0333}"/>
              </a:ext>
            </a:extLst>
          </p:cNvPr>
          <p:cNvSpPr>
            <a:spLocks noGrp="1"/>
          </p:cNvSpPr>
          <p:nvPr>
            <p:ph type="body" idx="1"/>
          </p:nvPr>
        </p:nvSpPr>
        <p:spPr>
          <a:xfrm>
            <a:off x="804022" y="1837531"/>
            <a:ext cx="5157787" cy="823912"/>
          </a:xfrm>
        </p:spPr>
        <p:txBody>
          <a:bodyPr>
            <a:noAutofit/>
          </a:bodyPr>
          <a:lstStyle/>
          <a:p>
            <a:pPr>
              <a:lnSpc>
                <a:spcPct val="100000"/>
              </a:lnSpc>
              <a:spcBef>
                <a:spcPts val="0"/>
              </a:spcBef>
            </a:pPr>
            <a:r>
              <a:rPr lang="en-US" sz="2000" b="0" dirty="0">
                <a:solidFill>
                  <a:schemeClr val="bg1"/>
                </a:solidFill>
              </a:rPr>
              <a:t>Objective #1: Strengthen student preparation for career and academic success.</a:t>
            </a:r>
          </a:p>
        </p:txBody>
      </p:sp>
      <p:sp>
        <p:nvSpPr>
          <p:cNvPr id="9" name="Content Placeholder 8">
            <a:extLst>
              <a:ext uri="{FF2B5EF4-FFF2-40B4-BE49-F238E27FC236}">
                <a16:creationId xmlns:a16="http://schemas.microsoft.com/office/drawing/2014/main" id="{7A294EBE-E61A-45BF-A955-46EF654CB5C1}"/>
              </a:ext>
            </a:extLst>
          </p:cNvPr>
          <p:cNvSpPr>
            <a:spLocks noGrp="1"/>
          </p:cNvSpPr>
          <p:nvPr>
            <p:ph sz="half" idx="2"/>
          </p:nvPr>
        </p:nvSpPr>
        <p:spPr>
          <a:xfrm>
            <a:off x="804022" y="2923300"/>
            <a:ext cx="5157787" cy="2348929"/>
          </a:xfrm>
        </p:spPr>
        <p:txBody>
          <a:bodyPr>
            <a:normAutofit/>
          </a:bodyPr>
          <a:lstStyle/>
          <a:p>
            <a:r>
              <a:rPr lang="en-US" sz="1800" dirty="0">
                <a:solidFill>
                  <a:schemeClr val="bg1"/>
                </a:solidFill>
              </a:rPr>
              <a:t>Goal 1A: Ensure students achieve subject mastery and essential skills through targeted assessments (i.e., ELOs, PLOs, CLOs) and continuous improvement initiatives.</a:t>
            </a:r>
          </a:p>
          <a:p>
            <a:r>
              <a:rPr lang="en-US" sz="1800" dirty="0">
                <a:solidFill>
                  <a:schemeClr val="bg1"/>
                </a:solidFill>
              </a:rPr>
              <a:t>Goal 1B: Augment and expand high-impact educational practices, including internships, undergraduate research, service-learning, and global engagement opportunities.</a:t>
            </a:r>
          </a:p>
          <a:p>
            <a:endParaRPr lang="en-US" dirty="0">
              <a:solidFill>
                <a:schemeClr val="bg1"/>
              </a:solidFill>
            </a:endParaRPr>
          </a:p>
        </p:txBody>
      </p:sp>
      <p:sp>
        <p:nvSpPr>
          <p:cNvPr id="10" name="Text Placeholder 9">
            <a:extLst>
              <a:ext uri="{FF2B5EF4-FFF2-40B4-BE49-F238E27FC236}">
                <a16:creationId xmlns:a16="http://schemas.microsoft.com/office/drawing/2014/main" id="{FF9BBCB5-46E0-769E-B533-B0E855F7AF60}"/>
              </a:ext>
            </a:extLst>
          </p:cNvPr>
          <p:cNvSpPr>
            <a:spLocks noGrp="1"/>
          </p:cNvSpPr>
          <p:nvPr>
            <p:ph type="body" sz="quarter" idx="3"/>
          </p:nvPr>
        </p:nvSpPr>
        <p:spPr>
          <a:xfrm>
            <a:off x="6164798" y="1787868"/>
            <a:ext cx="5183188" cy="823912"/>
          </a:xfrm>
        </p:spPr>
        <p:txBody>
          <a:bodyPr>
            <a:normAutofit/>
          </a:bodyPr>
          <a:lstStyle/>
          <a:p>
            <a:r>
              <a:rPr lang="en-US" sz="2000" b="0" dirty="0">
                <a:solidFill>
                  <a:schemeClr val="bg1"/>
                </a:solidFill>
              </a:rPr>
              <a:t>Objective #2: Improve student retention and completion.</a:t>
            </a:r>
          </a:p>
        </p:txBody>
      </p:sp>
      <p:sp>
        <p:nvSpPr>
          <p:cNvPr id="11" name="Content Placeholder 10">
            <a:extLst>
              <a:ext uri="{FF2B5EF4-FFF2-40B4-BE49-F238E27FC236}">
                <a16:creationId xmlns:a16="http://schemas.microsoft.com/office/drawing/2014/main" id="{78B529B3-E457-FBB6-BE1A-5CC0CE29E988}"/>
              </a:ext>
            </a:extLst>
          </p:cNvPr>
          <p:cNvSpPr>
            <a:spLocks noGrp="1"/>
          </p:cNvSpPr>
          <p:nvPr>
            <p:ph sz="quarter" idx="4"/>
          </p:nvPr>
        </p:nvSpPr>
        <p:spPr>
          <a:xfrm>
            <a:off x="6164798" y="2923300"/>
            <a:ext cx="5183188" cy="2961577"/>
          </a:xfrm>
        </p:spPr>
        <p:txBody>
          <a:bodyPr>
            <a:normAutofit/>
          </a:bodyPr>
          <a:lstStyle/>
          <a:p>
            <a:r>
              <a:rPr lang="en-US" sz="1800" dirty="0">
                <a:solidFill>
                  <a:schemeClr val="bg1"/>
                </a:solidFill>
              </a:rPr>
              <a:t>Goal 2A: Increase student engagement through curricular and co-curricular programs that build a sense of community and belonging.</a:t>
            </a:r>
          </a:p>
          <a:p>
            <a:r>
              <a:rPr lang="en-US" sz="1800" dirty="0">
                <a:solidFill>
                  <a:schemeClr val="bg1"/>
                </a:solidFill>
              </a:rPr>
              <a:t>Goal 2B: Increase retention rates.</a:t>
            </a:r>
          </a:p>
          <a:p>
            <a:r>
              <a:rPr lang="en-US" sz="1800" dirty="0">
                <a:solidFill>
                  <a:schemeClr val="bg1"/>
                </a:solidFill>
              </a:rPr>
              <a:t>Goal 2C: Increase degree completion rates.</a:t>
            </a:r>
          </a:p>
          <a:p>
            <a:pPr marL="0" indent="0">
              <a:buNone/>
            </a:pPr>
            <a:endParaRPr lang="en-US" dirty="0"/>
          </a:p>
        </p:txBody>
      </p:sp>
      <p:sp>
        <p:nvSpPr>
          <p:cNvPr id="4" name="TextBox 3">
            <a:extLst>
              <a:ext uri="{FF2B5EF4-FFF2-40B4-BE49-F238E27FC236}">
                <a16:creationId xmlns:a16="http://schemas.microsoft.com/office/drawing/2014/main" id="{8EF818A4-7A42-F7A0-673E-4EADB90CAAA7}"/>
              </a:ext>
            </a:extLst>
          </p:cNvPr>
          <p:cNvSpPr txBox="1"/>
          <p:nvPr/>
        </p:nvSpPr>
        <p:spPr>
          <a:xfrm>
            <a:off x="3194050" y="3257034"/>
            <a:ext cx="65405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Times"/>
                <a:ea typeface="+mn-ea"/>
                <a:cs typeface="+mn-cs"/>
              </a:rPr>
              <a:t>  </a:t>
            </a:r>
            <a:endParaRPr kumimoji="0" lang="en-US"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grpSp>
        <p:nvGrpSpPr>
          <p:cNvPr id="3" name="Group 3">
            <a:extLst>
              <a:ext uri="{FF2B5EF4-FFF2-40B4-BE49-F238E27FC236}">
                <a16:creationId xmlns:a16="http://schemas.microsoft.com/office/drawing/2014/main" id="{C587F83F-3E8B-24F0-B574-8A3E272738D2}"/>
              </a:ext>
            </a:extLst>
          </p:cNvPr>
          <p:cNvGrpSpPr/>
          <p:nvPr/>
        </p:nvGrpSpPr>
        <p:grpSpPr>
          <a:xfrm>
            <a:off x="11561041" y="6059250"/>
            <a:ext cx="99897" cy="345075"/>
            <a:chOff x="0" y="0"/>
            <a:chExt cx="476613" cy="1646369"/>
          </a:xfrm>
          <a:solidFill>
            <a:srgbClr val="D2D1CD"/>
          </a:solidFill>
        </p:grpSpPr>
        <p:sp>
          <p:nvSpPr>
            <p:cNvPr id="5" name="Freeform 4">
              <a:extLst>
                <a:ext uri="{FF2B5EF4-FFF2-40B4-BE49-F238E27FC236}">
                  <a16:creationId xmlns:a16="http://schemas.microsoft.com/office/drawing/2014/main" id="{F05CBF97-864A-8AA8-A82D-F4023FC76320}"/>
                </a:ext>
              </a:extLst>
            </p:cNvPr>
            <p:cNvSpPr/>
            <p:nvPr/>
          </p:nvSpPr>
          <p:spPr>
            <a:xfrm>
              <a:off x="0" y="0"/>
              <a:ext cx="476613" cy="1646369"/>
            </a:xfrm>
            <a:custGeom>
              <a:avLst/>
              <a:gdLst/>
              <a:ahLst/>
              <a:cxnLst/>
              <a:rect l="l" t="t" r="r" b="b"/>
              <a:pathLst>
                <a:path w="476613" h="1646369">
                  <a:moveTo>
                    <a:pt x="0" y="0"/>
                  </a:moveTo>
                  <a:lnTo>
                    <a:pt x="476613" y="0"/>
                  </a:lnTo>
                  <a:lnTo>
                    <a:pt x="476613" y="1646369"/>
                  </a:lnTo>
                  <a:lnTo>
                    <a:pt x="0" y="1646369"/>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6" name="Freeform 15">
            <a:extLst>
              <a:ext uri="{FF2B5EF4-FFF2-40B4-BE49-F238E27FC236}">
                <a16:creationId xmlns:a16="http://schemas.microsoft.com/office/drawing/2014/main" id="{A43414C4-EC07-8303-51B3-11C91DA2C65A}"/>
              </a:ext>
            </a:extLst>
          </p:cNvPr>
          <p:cNvSpPr/>
          <p:nvPr/>
        </p:nvSpPr>
        <p:spPr>
          <a:xfrm>
            <a:off x="10493207" y="6059250"/>
            <a:ext cx="894771" cy="266489"/>
          </a:xfrm>
          <a:custGeom>
            <a:avLst/>
            <a:gdLst/>
            <a:ahLst/>
            <a:cxnLst/>
            <a:rect l="l" t="t" r="r" b="b"/>
            <a:pathLst>
              <a:path w="1342157" h="399733">
                <a:moveTo>
                  <a:pt x="0" y="0"/>
                </a:moveTo>
                <a:lnTo>
                  <a:pt x="1342157" y="0"/>
                </a:lnTo>
                <a:lnTo>
                  <a:pt x="1342157" y="399734"/>
                </a:lnTo>
                <a:lnTo>
                  <a:pt x="0" y="399734"/>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FB52152C-562D-4734-9E70-934A2D93C640}"/>
              </a:ext>
            </a:extLst>
          </p:cNvPr>
          <p:cNvCxnSpPr>
            <a:cxnSpLocks/>
          </p:cNvCxnSpPr>
          <p:nvPr/>
        </p:nvCxnSpPr>
        <p:spPr>
          <a:xfrm>
            <a:off x="905256" y="2760235"/>
            <a:ext cx="4809744"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pic>
        <p:nvPicPr>
          <p:cNvPr id="17" name="Picture 16">
            <a:extLst>
              <a:ext uri="{FF2B5EF4-FFF2-40B4-BE49-F238E27FC236}">
                <a16:creationId xmlns:a16="http://schemas.microsoft.com/office/drawing/2014/main" id="{D769CBB6-4694-B151-0E2D-52AD487D7472}"/>
              </a:ext>
            </a:extLst>
          </p:cNvPr>
          <p:cNvPicPr>
            <a:picLocks noChangeAspect="1"/>
          </p:cNvPicPr>
          <p:nvPr/>
        </p:nvPicPr>
        <p:blipFill>
          <a:blip r:embed="rId4"/>
          <a:stretch>
            <a:fillRect/>
          </a:stretch>
        </p:blipFill>
        <p:spPr>
          <a:xfrm>
            <a:off x="6345215" y="2740105"/>
            <a:ext cx="4822354" cy="18290"/>
          </a:xfrm>
          <a:prstGeom prst="rect">
            <a:avLst/>
          </a:prstGeom>
        </p:spPr>
      </p:pic>
    </p:spTree>
    <p:extLst>
      <p:ext uri="{BB962C8B-B14F-4D97-AF65-F5344CB8AC3E}">
        <p14:creationId xmlns:p14="http://schemas.microsoft.com/office/powerpoint/2010/main" val="396427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a:extLst>
            <a:ext uri="{FF2B5EF4-FFF2-40B4-BE49-F238E27FC236}">
              <a16:creationId xmlns:a16="http://schemas.microsoft.com/office/drawing/2014/main" id="{8EF4B87B-5593-1409-567C-583F40E73A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8DCCC8-A21A-2E57-7584-1D0BE91B28F8}"/>
              </a:ext>
            </a:extLst>
          </p:cNvPr>
          <p:cNvSpPr>
            <a:spLocks noGrp="1"/>
          </p:cNvSpPr>
          <p:nvPr>
            <p:ph type="title"/>
          </p:nvPr>
        </p:nvSpPr>
        <p:spPr/>
        <p:txBody>
          <a:bodyPr>
            <a:normAutofit/>
          </a:bodyPr>
          <a:lstStyle/>
          <a:p>
            <a:pPr algn="ctr">
              <a:lnSpc>
                <a:spcPct val="100000"/>
              </a:lnSpc>
            </a:pPr>
            <a:r>
              <a:rPr lang="en-US" sz="3529" b="1" dirty="0">
                <a:solidFill>
                  <a:srgbClr val="FFFFFF"/>
                </a:solidFill>
                <a:latin typeface="Montserrat Black" pitchFamily="2" charset="77"/>
                <a:cs typeface="Arial" panose="020B0604020202020204" pitchFamily="34" charset="0"/>
              </a:rPr>
              <a:t>Faculty &amp; Staff Success</a:t>
            </a:r>
            <a:br>
              <a:rPr lang="en-US" sz="3529" b="1" dirty="0">
                <a:solidFill>
                  <a:srgbClr val="FFFFFF"/>
                </a:solidFill>
                <a:latin typeface="Montserrat Black" pitchFamily="2" charset="77"/>
                <a:cs typeface="Arial" panose="020B0604020202020204" pitchFamily="34" charset="0"/>
              </a:rPr>
            </a:br>
            <a:r>
              <a:rPr lang="en-US" sz="2000" b="1" dirty="0">
                <a:solidFill>
                  <a:srgbClr val="C5E86C"/>
                </a:solidFill>
                <a:latin typeface="Montserrat Black" pitchFamily="2" charset="77"/>
                <a:cs typeface="Arial" panose="020B0604020202020204" pitchFamily="34" charset="0"/>
              </a:rPr>
              <a:t>UVU fosters a workplace culture that attracts, develops, and retains faculty and staff committed to student success.</a:t>
            </a:r>
          </a:p>
        </p:txBody>
      </p:sp>
      <p:sp>
        <p:nvSpPr>
          <p:cNvPr id="7" name="Text Placeholder 6">
            <a:extLst>
              <a:ext uri="{FF2B5EF4-FFF2-40B4-BE49-F238E27FC236}">
                <a16:creationId xmlns:a16="http://schemas.microsoft.com/office/drawing/2014/main" id="{A109B835-F062-93F1-E143-E2015C109C6E}"/>
              </a:ext>
            </a:extLst>
          </p:cNvPr>
          <p:cNvSpPr>
            <a:spLocks noGrp="1"/>
          </p:cNvSpPr>
          <p:nvPr>
            <p:ph type="body" idx="1"/>
          </p:nvPr>
        </p:nvSpPr>
        <p:spPr>
          <a:xfrm>
            <a:off x="804022" y="1837531"/>
            <a:ext cx="5157787" cy="823912"/>
          </a:xfrm>
        </p:spPr>
        <p:txBody>
          <a:bodyPr>
            <a:noAutofit/>
          </a:bodyPr>
          <a:lstStyle/>
          <a:p>
            <a:pPr>
              <a:lnSpc>
                <a:spcPct val="100000"/>
              </a:lnSpc>
              <a:spcBef>
                <a:spcPts val="0"/>
              </a:spcBef>
            </a:pPr>
            <a:r>
              <a:rPr lang="en-US" sz="2000" b="0" dirty="0">
                <a:solidFill>
                  <a:schemeClr val="bg1"/>
                </a:solidFill>
              </a:rPr>
              <a:t>Objective #1: Enhance faculty and staff recruitment and retention.</a:t>
            </a:r>
          </a:p>
        </p:txBody>
      </p:sp>
      <p:sp>
        <p:nvSpPr>
          <p:cNvPr id="9" name="Content Placeholder 8">
            <a:extLst>
              <a:ext uri="{FF2B5EF4-FFF2-40B4-BE49-F238E27FC236}">
                <a16:creationId xmlns:a16="http://schemas.microsoft.com/office/drawing/2014/main" id="{ACB8042D-F2E4-2763-D348-A62A048A6640}"/>
              </a:ext>
            </a:extLst>
          </p:cNvPr>
          <p:cNvSpPr>
            <a:spLocks noGrp="1"/>
          </p:cNvSpPr>
          <p:nvPr>
            <p:ph sz="half" idx="2"/>
          </p:nvPr>
        </p:nvSpPr>
        <p:spPr>
          <a:xfrm>
            <a:off x="804022" y="2922401"/>
            <a:ext cx="5157787" cy="2833078"/>
          </a:xfrm>
        </p:spPr>
        <p:txBody>
          <a:bodyPr>
            <a:normAutofit/>
          </a:bodyPr>
          <a:lstStyle/>
          <a:p>
            <a:r>
              <a:rPr lang="en-US" sz="1800" dirty="0">
                <a:solidFill>
                  <a:schemeClr val="bg1"/>
                </a:solidFill>
              </a:rPr>
              <a:t>Goal 1A: Strengthen faculty and staff recruitment through effective hiring processes and competitive compensation packages.</a:t>
            </a:r>
          </a:p>
          <a:p>
            <a:r>
              <a:rPr lang="en-US" sz="1800" dirty="0">
                <a:solidFill>
                  <a:schemeClr val="bg1"/>
                </a:solidFill>
              </a:rPr>
              <a:t>Goal 1B: Improve faculty and staff retention through professional development, recognition programs, and workplace practices that support collaboration and engagement.</a:t>
            </a:r>
          </a:p>
        </p:txBody>
      </p:sp>
      <p:sp>
        <p:nvSpPr>
          <p:cNvPr id="10" name="Text Placeholder 9">
            <a:extLst>
              <a:ext uri="{FF2B5EF4-FFF2-40B4-BE49-F238E27FC236}">
                <a16:creationId xmlns:a16="http://schemas.microsoft.com/office/drawing/2014/main" id="{A3C5ECE7-937C-5614-60B0-016C528A2B0F}"/>
              </a:ext>
            </a:extLst>
          </p:cNvPr>
          <p:cNvSpPr>
            <a:spLocks noGrp="1"/>
          </p:cNvSpPr>
          <p:nvPr>
            <p:ph type="body" sz="quarter" idx="3"/>
          </p:nvPr>
        </p:nvSpPr>
        <p:spPr>
          <a:xfrm>
            <a:off x="6164798" y="1787868"/>
            <a:ext cx="5183188" cy="823912"/>
          </a:xfrm>
        </p:spPr>
        <p:txBody>
          <a:bodyPr>
            <a:normAutofit/>
          </a:bodyPr>
          <a:lstStyle/>
          <a:p>
            <a:r>
              <a:rPr lang="en-US" sz="2000" b="0" dirty="0">
                <a:solidFill>
                  <a:schemeClr val="bg1"/>
                </a:solidFill>
              </a:rPr>
              <a:t>Objective #2: Support professional growth and innovation among faculty and staff.</a:t>
            </a:r>
          </a:p>
        </p:txBody>
      </p:sp>
      <p:sp>
        <p:nvSpPr>
          <p:cNvPr id="11" name="Content Placeholder 10">
            <a:extLst>
              <a:ext uri="{FF2B5EF4-FFF2-40B4-BE49-F238E27FC236}">
                <a16:creationId xmlns:a16="http://schemas.microsoft.com/office/drawing/2014/main" id="{5A686FC3-0C35-86F0-E6D2-96395FC39D3A}"/>
              </a:ext>
            </a:extLst>
          </p:cNvPr>
          <p:cNvSpPr>
            <a:spLocks noGrp="1"/>
          </p:cNvSpPr>
          <p:nvPr>
            <p:ph sz="quarter" idx="4"/>
          </p:nvPr>
        </p:nvSpPr>
        <p:spPr>
          <a:xfrm>
            <a:off x="6172200" y="2922401"/>
            <a:ext cx="5183188" cy="3214383"/>
          </a:xfrm>
        </p:spPr>
        <p:txBody>
          <a:bodyPr>
            <a:normAutofit/>
          </a:bodyPr>
          <a:lstStyle/>
          <a:p>
            <a:r>
              <a:rPr lang="en-US" sz="1800" dirty="0">
                <a:solidFill>
                  <a:schemeClr val="bg1"/>
                </a:solidFill>
              </a:rPr>
              <a:t>Goal 2A: Expand faculty pedagogical training and certification programs to support engaging and effective instruction.</a:t>
            </a:r>
          </a:p>
          <a:p>
            <a:r>
              <a:rPr lang="en-US" sz="1800" dirty="0">
                <a:solidFill>
                  <a:schemeClr val="bg1"/>
                </a:solidFill>
              </a:rPr>
              <a:t>Goal 2B: Provide faculty with increased opportunities and resources for scholarly and creative work aligned with the university’s teaching mission and their areas of expertise.</a:t>
            </a:r>
          </a:p>
          <a:p>
            <a:r>
              <a:rPr lang="en-US" sz="1800" dirty="0">
                <a:solidFill>
                  <a:schemeClr val="bg1"/>
                </a:solidFill>
              </a:rPr>
              <a:t>Goal 2C: Strengthen professional development programs for staff to ensure they have the necessary skills and resources to excel in their roles and support student success.</a:t>
            </a:r>
          </a:p>
          <a:p>
            <a:pPr marL="0" indent="0">
              <a:buNone/>
            </a:pPr>
            <a:endParaRPr lang="en-US" dirty="0"/>
          </a:p>
        </p:txBody>
      </p:sp>
      <p:grpSp>
        <p:nvGrpSpPr>
          <p:cNvPr id="3" name="Group 3">
            <a:extLst>
              <a:ext uri="{FF2B5EF4-FFF2-40B4-BE49-F238E27FC236}">
                <a16:creationId xmlns:a16="http://schemas.microsoft.com/office/drawing/2014/main" id="{CD0473B3-8489-6B29-E3BD-F10CD26C4E84}"/>
              </a:ext>
            </a:extLst>
          </p:cNvPr>
          <p:cNvGrpSpPr/>
          <p:nvPr/>
        </p:nvGrpSpPr>
        <p:grpSpPr>
          <a:xfrm>
            <a:off x="11561041" y="6059250"/>
            <a:ext cx="99897" cy="345075"/>
            <a:chOff x="0" y="0"/>
            <a:chExt cx="476613" cy="1646369"/>
          </a:xfrm>
          <a:solidFill>
            <a:srgbClr val="D2D1CD"/>
          </a:solidFill>
        </p:grpSpPr>
        <p:sp>
          <p:nvSpPr>
            <p:cNvPr id="5" name="Freeform 4">
              <a:extLst>
                <a:ext uri="{FF2B5EF4-FFF2-40B4-BE49-F238E27FC236}">
                  <a16:creationId xmlns:a16="http://schemas.microsoft.com/office/drawing/2014/main" id="{C8D8C399-EBAC-52F5-34D8-E25004FC3250}"/>
                </a:ext>
              </a:extLst>
            </p:cNvPr>
            <p:cNvSpPr/>
            <p:nvPr/>
          </p:nvSpPr>
          <p:spPr>
            <a:xfrm>
              <a:off x="0" y="0"/>
              <a:ext cx="476613" cy="1646369"/>
            </a:xfrm>
            <a:custGeom>
              <a:avLst/>
              <a:gdLst/>
              <a:ahLst/>
              <a:cxnLst/>
              <a:rect l="l" t="t" r="r" b="b"/>
              <a:pathLst>
                <a:path w="476613" h="1646369">
                  <a:moveTo>
                    <a:pt x="0" y="0"/>
                  </a:moveTo>
                  <a:lnTo>
                    <a:pt x="476613" y="0"/>
                  </a:lnTo>
                  <a:lnTo>
                    <a:pt x="476613" y="1646369"/>
                  </a:lnTo>
                  <a:lnTo>
                    <a:pt x="0" y="1646369"/>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6" name="Freeform 15">
            <a:extLst>
              <a:ext uri="{FF2B5EF4-FFF2-40B4-BE49-F238E27FC236}">
                <a16:creationId xmlns:a16="http://schemas.microsoft.com/office/drawing/2014/main" id="{DFD0186C-2F39-4F08-4721-397EE98FE546}"/>
              </a:ext>
            </a:extLst>
          </p:cNvPr>
          <p:cNvSpPr/>
          <p:nvPr/>
        </p:nvSpPr>
        <p:spPr>
          <a:xfrm>
            <a:off x="10493207" y="6059250"/>
            <a:ext cx="894771" cy="266489"/>
          </a:xfrm>
          <a:custGeom>
            <a:avLst/>
            <a:gdLst/>
            <a:ahLst/>
            <a:cxnLst/>
            <a:rect l="l" t="t" r="r" b="b"/>
            <a:pathLst>
              <a:path w="1342157" h="399733">
                <a:moveTo>
                  <a:pt x="0" y="0"/>
                </a:moveTo>
                <a:lnTo>
                  <a:pt x="1342157" y="0"/>
                </a:lnTo>
                <a:lnTo>
                  <a:pt x="1342157" y="399734"/>
                </a:lnTo>
                <a:lnTo>
                  <a:pt x="0" y="399734"/>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F3483F95-91A6-E086-D451-B9662FDDC776}"/>
              </a:ext>
            </a:extLst>
          </p:cNvPr>
          <p:cNvPicPr>
            <a:picLocks noChangeAspect="1"/>
          </p:cNvPicPr>
          <p:nvPr/>
        </p:nvPicPr>
        <p:blipFill>
          <a:blip r:embed="rId4"/>
          <a:stretch>
            <a:fillRect/>
          </a:stretch>
        </p:blipFill>
        <p:spPr>
          <a:xfrm>
            <a:off x="804022" y="2782777"/>
            <a:ext cx="4822354" cy="18290"/>
          </a:xfrm>
          <a:prstGeom prst="rect">
            <a:avLst/>
          </a:prstGeom>
        </p:spPr>
      </p:pic>
      <p:pic>
        <p:nvPicPr>
          <p:cNvPr id="12" name="Picture 11">
            <a:extLst>
              <a:ext uri="{FF2B5EF4-FFF2-40B4-BE49-F238E27FC236}">
                <a16:creationId xmlns:a16="http://schemas.microsoft.com/office/drawing/2014/main" id="{0860E3E9-5C09-28AA-4EC0-5968ADE22453}"/>
              </a:ext>
            </a:extLst>
          </p:cNvPr>
          <p:cNvPicPr>
            <a:picLocks noChangeAspect="1"/>
          </p:cNvPicPr>
          <p:nvPr/>
        </p:nvPicPr>
        <p:blipFill>
          <a:blip r:embed="rId4"/>
          <a:stretch>
            <a:fillRect/>
          </a:stretch>
        </p:blipFill>
        <p:spPr>
          <a:xfrm>
            <a:off x="6164798" y="2794809"/>
            <a:ext cx="4822354" cy="18290"/>
          </a:xfrm>
          <a:prstGeom prst="rect">
            <a:avLst/>
          </a:prstGeom>
        </p:spPr>
      </p:pic>
    </p:spTree>
    <p:extLst>
      <p:ext uri="{BB962C8B-B14F-4D97-AF65-F5344CB8AC3E}">
        <p14:creationId xmlns:p14="http://schemas.microsoft.com/office/powerpoint/2010/main" val="306349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a:extLst>
            <a:ext uri="{FF2B5EF4-FFF2-40B4-BE49-F238E27FC236}">
              <a16:creationId xmlns:a16="http://schemas.microsoft.com/office/drawing/2014/main" id="{2E921DA5-E96B-2CB3-B634-59F0016E79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1D9329-40DA-12AC-9AE7-32A5F7147C6C}"/>
              </a:ext>
            </a:extLst>
          </p:cNvPr>
          <p:cNvSpPr>
            <a:spLocks noGrp="1"/>
          </p:cNvSpPr>
          <p:nvPr>
            <p:ph type="title"/>
          </p:nvPr>
        </p:nvSpPr>
        <p:spPr/>
        <p:txBody>
          <a:bodyPr>
            <a:normAutofit/>
          </a:bodyPr>
          <a:lstStyle/>
          <a:p>
            <a:pPr algn="ctr">
              <a:lnSpc>
                <a:spcPct val="100000"/>
              </a:lnSpc>
            </a:pPr>
            <a:r>
              <a:rPr lang="en-US" sz="3529" b="1" dirty="0">
                <a:solidFill>
                  <a:srgbClr val="FFFFFF"/>
                </a:solidFill>
                <a:latin typeface="Montserrat Black" pitchFamily="2" charset="77"/>
                <a:cs typeface="Arial" panose="020B0604020202020204" pitchFamily="34" charset="0"/>
              </a:rPr>
              <a:t>Academic Programs</a:t>
            </a:r>
            <a:br>
              <a:rPr lang="en-US" sz="3529" b="1" dirty="0">
                <a:solidFill>
                  <a:srgbClr val="FFFFFF"/>
                </a:solidFill>
                <a:latin typeface="Montserrat Black" pitchFamily="2" charset="77"/>
                <a:cs typeface="Arial" panose="020B0604020202020204" pitchFamily="34" charset="0"/>
              </a:rPr>
            </a:br>
            <a:r>
              <a:rPr lang="en-US" sz="2000" b="1" dirty="0">
                <a:solidFill>
                  <a:srgbClr val="C5E86C"/>
                </a:solidFill>
                <a:latin typeface="Montserrat Black" pitchFamily="2" charset="77"/>
                <a:cs typeface="Arial" panose="020B0604020202020204" pitchFamily="34" charset="0"/>
              </a:rPr>
              <a:t>UVU offers high-quality academic programs that align with industry needs, disciplinary standards, and student interests.</a:t>
            </a:r>
          </a:p>
        </p:txBody>
      </p:sp>
      <p:sp>
        <p:nvSpPr>
          <p:cNvPr id="7" name="Text Placeholder 6">
            <a:extLst>
              <a:ext uri="{FF2B5EF4-FFF2-40B4-BE49-F238E27FC236}">
                <a16:creationId xmlns:a16="http://schemas.microsoft.com/office/drawing/2014/main" id="{9A0A7439-C01F-8FAA-E2D0-9FA954B1A342}"/>
              </a:ext>
            </a:extLst>
          </p:cNvPr>
          <p:cNvSpPr>
            <a:spLocks noGrp="1"/>
          </p:cNvSpPr>
          <p:nvPr>
            <p:ph type="body" idx="1"/>
          </p:nvPr>
        </p:nvSpPr>
        <p:spPr>
          <a:xfrm>
            <a:off x="839788" y="2248793"/>
            <a:ext cx="5157787" cy="645819"/>
          </a:xfrm>
        </p:spPr>
        <p:txBody>
          <a:bodyPr>
            <a:noAutofit/>
          </a:bodyPr>
          <a:lstStyle/>
          <a:p>
            <a:pPr>
              <a:lnSpc>
                <a:spcPct val="100000"/>
              </a:lnSpc>
              <a:spcBef>
                <a:spcPts val="0"/>
              </a:spcBef>
            </a:pPr>
            <a:r>
              <a:rPr lang="en-US" sz="2000" b="0" dirty="0">
                <a:solidFill>
                  <a:schemeClr val="bg1"/>
                </a:solidFill>
              </a:rPr>
              <a:t>Objective #1: Ensure academic program relevance and rigor.</a:t>
            </a:r>
          </a:p>
        </p:txBody>
      </p:sp>
      <p:sp>
        <p:nvSpPr>
          <p:cNvPr id="9" name="Content Placeholder 8">
            <a:extLst>
              <a:ext uri="{FF2B5EF4-FFF2-40B4-BE49-F238E27FC236}">
                <a16:creationId xmlns:a16="http://schemas.microsoft.com/office/drawing/2014/main" id="{29B33522-2757-38DE-D0ED-8D87DAA5A5B5}"/>
              </a:ext>
            </a:extLst>
          </p:cNvPr>
          <p:cNvSpPr>
            <a:spLocks noGrp="1"/>
          </p:cNvSpPr>
          <p:nvPr>
            <p:ph sz="half" idx="2"/>
          </p:nvPr>
        </p:nvSpPr>
        <p:spPr>
          <a:xfrm>
            <a:off x="596023" y="3328239"/>
            <a:ext cx="5157787" cy="3164636"/>
          </a:xfrm>
        </p:spPr>
        <p:txBody>
          <a:bodyPr>
            <a:normAutofit/>
          </a:bodyPr>
          <a:lstStyle/>
          <a:p>
            <a:r>
              <a:rPr lang="en-US" sz="1800" dirty="0">
                <a:solidFill>
                  <a:schemeClr val="bg1"/>
                </a:solidFill>
              </a:rPr>
              <a:t>Goal 1A: Align all academic programs with established disciplinary standards, as well as any applicable professional licensure and specialized accreditation requirements.</a:t>
            </a:r>
          </a:p>
          <a:p>
            <a:r>
              <a:rPr lang="en-US" sz="1800" dirty="0">
                <a:solidFill>
                  <a:schemeClr val="bg1"/>
                </a:solidFill>
              </a:rPr>
              <a:t>Goal 1B: Ensure that academic programs align with workforce needs and desired skills of college graduates.</a:t>
            </a:r>
          </a:p>
          <a:p>
            <a:r>
              <a:rPr lang="en-US" sz="1800" dirty="0">
                <a:solidFill>
                  <a:schemeClr val="bg1"/>
                </a:solidFill>
              </a:rPr>
              <a:t>Goal 1C: Offer academic programs that integrate stackable credentials and prior learning where appropriate.</a:t>
            </a:r>
          </a:p>
        </p:txBody>
      </p:sp>
      <p:sp>
        <p:nvSpPr>
          <p:cNvPr id="10" name="Text Placeholder 9">
            <a:extLst>
              <a:ext uri="{FF2B5EF4-FFF2-40B4-BE49-F238E27FC236}">
                <a16:creationId xmlns:a16="http://schemas.microsoft.com/office/drawing/2014/main" id="{0EFF4A2E-3EE1-C2A0-4EBA-423B92DAC0CA}"/>
              </a:ext>
            </a:extLst>
          </p:cNvPr>
          <p:cNvSpPr>
            <a:spLocks noGrp="1"/>
          </p:cNvSpPr>
          <p:nvPr>
            <p:ph type="body" sz="quarter" idx="3"/>
          </p:nvPr>
        </p:nvSpPr>
        <p:spPr>
          <a:xfrm>
            <a:off x="6164797" y="2016313"/>
            <a:ext cx="5832130" cy="1110781"/>
          </a:xfrm>
        </p:spPr>
        <p:txBody>
          <a:bodyPr>
            <a:noAutofit/>
          </a:bodyPr>
          <a:lstStyle/>
          <a:p>
            <a:r>
              <a:rPr lang="en-US" sz="2000" b="0" dirty="0">
                <a:solidFill>
                  <a:schemeClr val="bg1"/>
                </a:solidFill>
              </a:rPr>
              <a:t>Objective #2: Continuously evaluate and refine academic programs and co-curricular experiences to enhance student learning and align with workforce needs.</a:t>
            </a:r>
          </a:p>
        </p:txBody>
      </p:sp>
      <p:sp>
        <p:nvSpPr>
          <p:cNvPr id="11" name="Content Placeholder 10">
            <a:extLst>
              <a:ext uri="{FF2B5EF4-FFF2-40B4-BE49-F238E27FC236}">
                <a16:creationId xmlns:a16="http://schemas.microsoft.com/office/drawing/2014/main" id="{D451838D-1A85-5A9F-967D-89E677C0BE41}"/>
              </a:ext>
            </a:extLst>
          </p:cNvPr>
          <p:cNvSpPr>
            <a:spLocks noGrp="1"/>
          </p:cNvSpPr>
          <p:nvPr>
            <p:ph sz="quarter" idx="4"/>
          </p:nvPr>
        </p:nvSpPr>
        <p:spPr>
          <a:xfrm>
            <a:off x="6164797" y="3331752"/>
            <a:ext cx="5183188" cy="2584527"/>
          </a:xfrm>
        </p:spPr>
        <p:txBody>
          <a:bodyPr>
            <a:normAutofit/>
          </a:bodyPr>
          <a:lstStyle/>
          <a:p>
            <a:r>
              <a:rPr lang="en-US" sz="1800" dirty="0">
                <a:solidFill>
                  <a:schemeClr val="bg1"/>
                </a:solidFill>
              </a:rPr>
              <a:t>Goal 2A: Leverage data-informed insights to update and improve curricula.</a:t>
            </a:r>
          </a:p>
          <a:p>
            <a:r>
              <a:rPr lang="en-US" sz="1800" dirty="0">
                <a:solidFill>
                  <a:schemeClr val="bg1"/>
                </a:solidFill>
              </a:rPr>
              <a:t>Goal 2B: Strengthen collaboration with program advisory boards and regional employers to gather feedback on graduate readiness and identify areas for enhancement.</a:t>
            </a:r>
          </a:p>
          <a:p>
            <a:pPr marL="0" indent="0">
              <a:buNone/>
            </a:pPr>
            <a:endParaRPr lang="en-US" dirty="0"/>
          </a:p>
        </p:txBody>
      </p:sp>
      <p:grpSp>
        <p:nvGrpSpPr>
          <p:cNvPr id="3" name="Group 3">
            <a:extLst>
              <a:ext uri="{FF2B5EF4-FFF2-40B4-BE49-F238E27FC236}">
                <a16:creationId xmlns:a16="http://schemas.microsoft.com/office/drawing/2014/main" id="{E011A230-1E81-3436-9173-09107D2F2DFD}"/>
              </a:ext>
            </a:extLst>
          </p:cNvPr>
          <p:cNvGrpSpPr/>
          <p:nvPr/>
        </p:nvGrpSpPr>
        <p:grpSpPr>
          <a:xfrm>
            <a:off x="11561041" y="6059250"/>
            <a:ext cx="99897" cy="345075"/>
            <a:chOff x="0" y="0"/>
            <a:chExt cx="476613" cy="1646369"/>
          </a:xfrm>
          <a:solidFill>
            <a:srgbClr val="D2D1CD"/>
          </a:solidFill>
        </p:grpSpPr>
        <p:sp>
          <p:nvSpPr>
            <p:cNvPr id="5" name="Freeform 4">
              <a:extLst>
                <a:ext uri="{FF2B5EF4-FFF2-40B4-BE49-F238E27FC236}">
                  <a16:creationId xmlns:a16="http://schemas.microsoft.com/office/drawing/2014/main" id="{9A6CAFC5-8DD1-7840-1123-C4CBE3D62FB4}"/>
                </a:ext>
              </a:extLst>
            </p:cNvPr>
            <p:cNvSpPr/>
            <p:nvPr/>
          </p:nvSpPr>
          <p:spPr>
            <a:xfrm>
              <a:off x="0" y="0"/>
              <a:ext cx="476613" cy="1646369"/>
            </a:xfrm>
            <a:custGeom>
              <a:avLst/>
              <a:gdLst/>
              <a:ahLst/>
              <a:cxnLst/>
              <a:rect l="l" t="t" r="r" b="b"/>
              <a:pathLst>
                <a:path w="476613" h="1646369">
                  <a:moveTo>
                    <a:pt x="0" y="0"/>
                  </a:moveTo>
                  <a:lnTo>
                    <a:pt x="476613" y="0"/>
                  </a:lnTo>
                  <a:lnTo>
                    <a:pt x="476613" y="1646369"/>
                  </a:lnTo>
                  <a:lnTo>
                    <a:pt x="0" y="1646369"/>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6" name="Freeform 15">
            <a:extLst>
              <a:ext uri="{FF2B5EF4-FFF2-40B4-BE49-F238E27FC236}">
                <a16:creationId xmlns:a16="http://schemas.microsoft.com/office/drawing/2014/main" id="{34F818FC-FF6E-0B5F-7E6A-57212073C039}"/>
              </a:ext>
            </a:extLst>
          </p:cNvPr>
          <p:cNvSpPr/>
          <p:nvPr/>
        </p:nvSpPr>
        <p:spPr>
          <a:xfrm>
            <a:off x="10493207" y="6059250"/>
            <a:ext cx="894771" cy="266489"/>
          </a:xfrm>
          <a:custGeom>
            <a:avLst/>
            <a:gdLst/>
            <a:ahLst/>
            <a:cxnLst/>
            <a:rect l="l" t="t" r="r" b="b"/>
            <a:pathLst>
              <a:path w="1342157" h="399733">
                <a:moveTo>
                  <a:pt x="0" y="0"/>
                </a:moveTo>
                <a:lnTo>
                  <a:pt x="1342157" y="0"/>
                </a:lnTo>
                <a:lnTo>
                  <a:pt x="1342157" y="399734"/>
                </a:lnTo>
                <a:lnTo>
                  <a:pt x="0" y="399734"/>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9E17091E-EAF5-31E2-444A-E685AE7AF72A}"/>
              </a:ext>
            </a:extLst>
          </p:cNvPr>
          <p:cNvPicPr>
            <a:picLocks noChangeAspect="1"/>
          </p:cNvPicPr>
          <p:nvPr/>
        </p:nvPicPr>
        <p:blipFill>
          <a:blip r:embed="rId4"/>
          <a:stretch>
            <a:fillRect/>
          </a:stretch>
        </p:blipFill>
        <p:spPr>
          <a:xfrm>
            <a:off x="839788" y="3127094"/>
            <a:ext cx="4822354" cy="18290"/>
          </a:xfrm>
          <a:prstGeom prst="rect">
            <a:avLst/>
          </a:prstGeom>
        </p:spPr>
      </p:pic>
      <p:pic>
        <p:nvPicPr>
          <p:cNvPr id="8" name="Picture 7">
            <a:extLst>
              <a:ext uri="{FF2B5EF4-FFF2-40B4-BE49-F238E27FC236}">
                <a16:creationId xmlns:a16="http://schemas.microsoft.com/office/drawing/2014/main" id="{F8C90303-853E-8A05-778F-C6540EF962BF}"/>
              </a:ext>
            </a:extLst>
          </p:cNvPr>
          <p:cNvPicPr>
            <a:picLocks noChangeAspect="1"/>
          </p:cNvPicPr>
          <p:nvPr/>
        </p:nvPicPr>
        <p:blipFill>
          <a:blip r:embed="rId4"/>
          <a:stretch>
            <a:fillRect/>
          </a:stretch>
        </p:blipFill>
        <p:spPr>
          <a:xfrm>
            <a:off x="6164797" y="3139126"/>
            <a:ext cx="4822354" cy="18290"/>
          </a:xfrm>
          <a:prstGeom prst="rect">
            <a:avLst/>
          </a:prstGeom>
        </p:spPr>
      </p:pic>
    </p:spTree>
    <p:extLst>
      <p:ext uri="{BB962C8B-B14F-4D97-AF65-F5344CB8AC3E}">
        <p14:creationId xmlns:p14="http://schemas.microsoft.com/office/powerpoint/2010/main" val="3434827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44629"/>
        </a:solidFill>
        <a:effectLst/>
      </p:bgPr>
    </p:bg>
    <p:spTree>
      <p:nvGrpSpPr>
        <p:cNvPr id="1" name="">
          <a:extLst>
            <a:ext uri="{FF2B5EF4-FFF2-40B4-BE49-F238E27FC236}">
              <a16:creationId xmlns:a16="http://schemas.microsoft.com/office/drawing/2014/main" id="{6C777998-DC34-61DB-F99C-302C2C46F3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33E948-7629-83BB-916C-8B379A2260F8}"/>
              </a:ext>
            </a:extLst>
          </p:cNvPr>
          <p:cNvSpPr>
            <a:spLocks noGrp="1"/>
          </p:cNvSpPr>
          <p:nvPr>
            <p:ph type="title"/>
          </p:nvPr>
        </p:nvSpPr>
        <p:spPr/>
        <p:txBody>
          <a:bodyPr>
            <a:normAutofit/>
          </a:bodyPr>
          <a:lstStyle/>
          <a:p>
            <a:pPr algn="ctr">
              <a:lnSpc>
                <a:spcPct val="100000"/>
              </a:lnSpc>
            </a:pPr>
            <a:r>
              <a:rPr lang="en-US" sz="3529" b="1" dirty="0">
                <a:solidFill>
                  <a:srgbClr val="FFFFFF"/>
                </a:solidFill>
                <a:latin typeface="Montserrat Black" pitchFamily="2" charset="77"/>
                <a:cs typeface="Arial" panose="020B0604020202020204" pitchFamily="34" charset="0"/>
              </a:rPr>
              <a:t>Community</a:t>
            </a:r>
            <a:br>
              <a:rPr lang="en-US" sz="3529" b="1" dirty="0">
                <a:solidFill>
                  <a:srgbClr val="FFFFFF"/>
                </a:solidFill>
                <a:latin typeface="Montserrat Black" pitchFamily="2" charset="77"/>
                <a:cs typeface="Arial" panose="020B0604020202020204" pitchFamily="34" charset="0"/>
              </a:rPr>
            </a:br>
            <a:r>
              <a:rPr lang="en-US" sz="2000" b="1" dirty="0">
                <a:solidFill>
                  <a:srgbClr val="C5E86C"/>
                </a:solidFill>
                <a:latin typeface="Montserrat Black" pitchFamily="2" charset="77"/>
                <a:cs typeface="Arial" panose="020B0604020202020204" pitchFamily="34" charset="0"/>
              </a:rPr>
              <a:t>UVU serves as a vital resource for local, regional, and global partners.</a:t>
            </a:r>
          </a:p>
        </p:txBody>
      </p:sp>
      <p:sp>
        <p:nvSpPr>
          <p:cNvPr id="7" name="Text Placeholder 6">
            <a:extLst>
              <a:ext uri="{FF2B5EF4-FFF2-40B4-BE49-F238E27FC236}">
                <a16:creationId xmlns:a16="http://schemas.microsoft.com/office/drawing/2014/main" id="{9575D9C0-8B9C-E326-7E41-063FB7896D9F}"/>
              </a:ext>
            </a:extLst>
          </p:cNvPr>
          <p:cNvSpPr>
            <a:spLocks noGrp="1"/>
          </p:cNvSpPr>
          <p:nvPr>
            <p:ph type="body" idx="1"/>
          </p:nvPr>
        </p:nvSpPr>
        <p:spPr>
          <a:xfrm>
            <a:off x="793956" y="1690688"/>
            <a:ext cx="5157787" cy="1236058"/>
          </a:xfrm>
        </p:spPr>
        <p:txBody>
          <a:bodyPr>
            <a:noAutofit/>
          </a:bodyPr>
          <a:lstStyle/>
          <a:p>
            <a:pPr>
              <a:lnSpc>
                <a:spcPct val="100000"/>
              </a:lnSpc>
              <a:spcBef>
                <a:spcPts val="0"/>
              </a:spcBef>
            </a:pPr>
            <a:r>
              <a:rPr lang="en-US" sz="2000" b="0" dirty="0">
                <a:solidFill>
                  <a:schemeClr val="bg1"/>
                </a:solidFill>
              </a:rPr>
              <a:t>Objective #1: Cultivate and maintain partnerships that address key opportunities and challenges at local, regional, and global levels.</a:t>
            </a:r>
          </a:p>
        </p:txBody>
      </p:sp>
      <p:sp>
        <p:nvSpPr>
          <p:cNvPr id="9" name="Content Placeholder 8">
            <a:extLst>
              <a:ext uri="{FF2B5EF4-FFF2-40B4-BE49-F238E27FC236}">
                <a16:creationId xmlns:a16="http://schemas.microsoft.com/office/drawing/2014/main" id="{FCF09D71-51BC-7617-C543-392A3EFC2DE3}"/>
              </a:ext>
            </a:extLst>
          </p:cNvPr>
          <p:cNvSpPr>
            <a:spLocks noGrp="1"/>
          </p:cNvSpPr>
          <p:nvPr>
            <p:ph sz="half" idx="2"/>
          </p:nvPr>
        </p:nvSpPr>
        <p:spPr>
          <a:xfrm>
            <a:off x="839788" y="3124046"/>
            <a:ext cx="5157787" cy="2743199"/>
          </a:xfrm>
        </p:spPr>
        <p:txBody>
          <a:bodyPr>
            <a:normAutofit/>
          </a:bodyPr>
          <a:lstStyle/>
          <a:p>
            <a:r>
              <a:rPr lang="en-US" sz="1800" dirty="0">
                <a:solidFill>
                  <a:schemeClr val="bg1"/>
                </a:solidFill>
              </a:rPr>
              <a:t>Goal 1A: Establish and support partnerships that leverage university resources and faculty, staff, and student contributions to create meaningful solutions.</a:t>
            </a:r>
          </a:p>
          <a:p>
            <a:r>
              <a:rPr lang="en-US" sz="1800" dirty="0">
                <a:solidFill>
                  <a:schemeClr val="bg1"/>
                </a:solidFill>
              </a:rPr>
              <a:t>Goal 1B: Offer cultural, educational, and recreational experiences that enrich UVU’s service region.</a:t>
            </a:r>
          </a:p>
        </p:txBody>
      </p:sp>
      <p:sp>
        <p:nvSpPr>
          <p:cNvPr id="10" name="Text Placeholder 9">
            <a:extLst>
              <a:ext uri="{FF2B5EF4-FFF2-40B4-BE49-F238E27FC236}">
                <a16:creationId xmlns:a16="http://schemas.microsoft.com/office/drawing/2014/main" id="{C860BEAC-318B-1ED3-D9E8-CDEC57F3EC53}"/>
              </a:ext>
            </a:extLst>
          </p:cNvPr>
          <p:cNvSpPr>
            <a:spLocks noGrp="1"/>
          </p:cNvSpPr>
          <p:nvPr>
            <p:ph type="body" sz="quarter" idx="3"/>
          </p:nvPr>
        </p:nvSpPr>
        <p:spPr>
          <a:xfrm>
            <a:off x="6240259" y="1690688"/>
            <a:ext cx="5183188" cy="1042955"/>
          </a:xfrm>
        </p:spPr>
        <p:txBody>
          <a:bodyPr>
            <a:normAutofit/>
          </a:bodyPr>
          <a:lstStyle/>
          <a:p>
            <a:r>
              <a:rPr lang="en-US" sz="2000" b="0" dirty="0">
                <a:solidFill>
                  <a:schemeClr val="bg1"/>
                </a:solidFill>
              </a:rPr>
              <a:t>Objective #2: Strengthen UVU’s role as a valuable resource for communities within its service region.</a:t>
            </a:r>
          </a:p>
        </p:txBody>
      </p:sp>
      <p:sp>
        <p:nvSpPr>
          <p:cNvPr id="11" name="Content Placeholder 10">
            <a:extLst>
              <a:ext uri="{FF2B5EF4-FFF2-40B4-BE49-F238E27FC236}">
                <a16:creationId xmlns:a16="http://schemas.microsoft.com/office/drawing/2014/main" id="{32CE4E30-F5B5-372E-209A-95C2B48B7E46}"/>
              </a:ext>
            </a:extLst>
          </p:cNvPr>
          <p:cNvSpPr>
            <a:spLocks noGrp="1"/>
          </p:cNvSpPr>
          <p:nvPr>
            <p:ph sz="quarter" idx="4"/>
          </p:nvPr>
        </p:nvSpPr>
        <p:spPr>
          <a:xfrm>
            <a:off x="6204790" y="3124046"/>
            <a:ext cx="5183188" cy="2364613"/>
          </a:xfrm>
        </p:spPr>
        <p:txBody>
          <a:bodyPr>
            <a:normAutofit/>
          </a:bodyPr>
          <a:lstStyle/>
          <a:p>
            <a:r>
              <a:rPr lang="en-US" sz="1800" dirty="0">
                <a:solidFill>
                  <a:schemeClr val="bg1"/>
                </a:solidFill>
              </a:rPr>
              <a:t>Goal 2A: Communicate UVU’s cultural, educational, employment, and economic contributions to local stakeholders and state officials.</a:t>
            </a:r>
          </a:p>
          <a:p>
            <a:r>
              <a:rPr lang="en-US" sz="1800" dirty="0">
                <a:solidFill>
                  <a:schemeClr val="bg1"/>
                </a:solidFill>
              </a:rPr>
              <a:t>Goal 2B: Highlight successful collaborations through community events, conferences, exhibitions, forums, and media to showcase UVU’s impact and encourage new partnerships.</a:t>
            </a:r>
          </a:p>
          <a:p>
            <a:pPr marL="0" indent="0">
              <a:buNone/>
            </a:pPr>
            <a:endParaRPr lang="en-US" dirty="0"/>
          </a:p>
        </p:txBody>
      </p:sp>
      <p:grpSp>
        <p:nvGrpSpPr>
          <p:cNvPr id="3" name="Group 3">
            <a:extLst>
              <a:ext uri="{FF2B5EF4-FFF2-40B4-BE49-F238E27FC236}">
                <a16:creationId xmlns:a16="http://schemas.microsoft.com/office/drawing/2014/main" id="{3DF07DA4-4652-CD18-7ACA-6AC5CA519319}"/>
              </a:ext>
            </a:extLst>
          </p:cNvPr>
          <p:cNvGrpSpPr/>
          <p:nvPr/>
        </p:nvGrpSpPr>
        <p:grpSpPr>
          <a:xfrm>
            <a:off x="11561041" y="6059250"/>
            <a:ext cx="99897" cy="345075"/>
            <a:chOff x="0" y="0"/>
            <a:chExt cx="476613" cy="1646369"/>
          </a:xfrm>
          <a:solidFill>
            <a:srgbClr val="D2D1CD"/>
          </a:solidFill>
        </p:grpSpPr>
        <p:sp>
          <p:nvSpPr>
            <p:cNvPr id="5" name="Freeform 4">
              <a:extLst>
                <a:ext uri="{FF2B5EF4-FFF2-40B4-BE49-F238E27FC236}">
                  <a16:creationId xmlns:a16="http://schemas.microsoft.com/office/drawing/2014/main" id="{CE978CCB-9A75-5D94-08C6-6E9DB2665C17}"/>
                </a:ext>
              </a:extLst>
            </p:cNvPr>
            <p:cNvSpPr/>
            <p:nvPr/>
          </p:nvSpPr>
          <p:spPr>
            <a:xfrm>
              <a:off x="0" y="0"/>
              <a:ext cx="476613" cy="1646369"/>
            </a:xfrm>
            <a:custGeom>
              <a:avLst/>
              <a:gdLst/>
              <a:ahLst/>
              <a:cxnLst/>
              <a:rect l="l" t="t" r="r" b="b"/>
              <a:pathLst>
                <a:path w="476613" h="1646369">
                  <a:moveTo>
                    <a:pt x="0" y="0"/>
                  </a:moveTo>
                  <a:lnTo>
                    <a:pt x="476613" y="0"/>
                  </a:lnTo>
                  <a:lnTo>
                    <a:pt x="476613" y="1646369"/>
                  </a:lnTo>
                  <a:lnTo>
                    <a:pt x="0" y="1646369"/>
                  </a:lnTo>
                  <a:close/>
                </a:path>
              </a:pathLst>
            </a:custGeom>
            <a:gr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6" name="Freeform 15">
            <a:extLst>
              <a:ext uri="{FF2B5EF4-FFF2-40B4-BE49-F238E27FC236}">
                <a16:creationId xmlns:a16="http://schemas.microsoft.com/office/drawing/2014/main" id="{3EF53468-30F0-4994-CA3E-4F2F477E984F}"/>
              </a:ext>
            </a:extLst>
          </p:cNvPr>
          <p:cNvSpPr/>
          <p:nvPr/>
        </p:nvSpPr>
        <p:spPr>
          <a:xfrm>
            <a:off x="10493207" y="6059250"/>
            <a:ext cx="894771" cy="266489"/>
          </a:xfrm>
          <a:custGeom>
            <a:avLst/>
            <a:gdLst/>
            <a:ahLst/>
            <a:cxnLst/>
            <a:rect l="l" t="t" r="r" b="b"/>
            <a:pathLst>
              <a:path w="1342157" h="399733">
                <a:moveTo>
                  <a:pt x="0" y="0"/>
                </a:moveTo>
                <a:lnTo>
                  <a:pt x="1342157" y="0"/>
                </a:lnTo>
                <a:lnTo>
                  <a:pt x="1342157" y="399734"/>
                </a:lnTo>
                <a:lnTo>
                  <a:pt x="0" y="399734"/>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59AACE6-5A6A-CD71-BA75-DA1FA59A7ECF}"/>
              </a:ext>
            </a:extLst>
          </p:cNvPr>
          <p:cNvPicPr>
            <a:picLocks noChangeAspect="1"/>
          </p:cNvPicPr>
          <p:nvPr/>
        </p:nvPicPr>
        <p:blipFill>
          <a:blip r:embed="rId4"/>
          <a:stretch>
            <a:fillRect/>
          </a:stretch>
        </p:blipFill>
        <p:spPr>
          <a:xfrm>
            <a:off x="839788" y="3016251"/>
            <a:ext cx="4822354" cy="18290"/>
          </a:xfrm>
          <a:prstGeom prst="rect">
            <a:avLst/>
          </a:prstGeom>
        </p:spPr>
      </p:pic>
      <p:pic>
        <p:nvPicPr>
          <p:cNvPr id="8" name="Picture 7">
            <a:extLst>
              <a:ext uri="{FF2B5EF4-FFF2-40B4-BE49-F238E27FC236}">
                <a16:creationId xmlns:a16="http://schemas.microsoft.com/office/drawing/2014/main" id="{0C6362F1-BCD6-A919-BB6E-91EEF1722080}"/>
              </a:ext>
            </a:extLst>
          </p:cNvPr>
          <p:cNvPicPr>
            <a:picLocks noChangeAspect="1"/>
          </p:cNvPicPr>
          <p:nvPr/>
        </p:nvPicPr>
        <p:blipFill>
          <a:blip r:embed="rId4"/>
          <a:stretch>
            <a:fillRect/>
          </a:stretch>
        </p:blipFill>
        <p:spPr>
          <a:xfrm>
            <a:off x="6240259" y="3016251"/>
            <a:ext cx="4822354" cy="18290"/>
          </a:xfrm>
          <a:prstGeom prst="rect">
            <a:avLst/>
          </a:prstGeom>
        </p:spPr>
      </p:pic>
    </p:spTree>
    <p:extLst>
      <p:ext uri="{BB962C8B-B14F-4D97-AF65-F5344CB8AC3E}">
        <p14:creationId xmlns:p14="http://schemas.microsoft.com/office/powerpoint/2010/main" val="1427512033"/>
      </p:ext>
    </p:extLst>
  </p:cSld>
  <p:clrMapOvr>
    <a:masterClrMapping/>
  </p:clrMapOvr>
</p:sld>
</file>

<file path=ppt/theme/theme1.xml><?xml version="1.0" encoding="utf-8"?>
<a:theme xmlns:a="http://schemas.openxmlformats.org/drawingml/2006/main" name="office theme">
  <a:themeElements>
    <a:clrScheme name="UVU">
      <a:dk1>
        <a:srgbClr val="275D38"/>
      </a:dk1>
      <a:lt1>
        <a:srgbClr val="FFFFFF"/>
      </a:lt1>
      <a:dk2>
        <a:srgbClr val="000000"/>
      </a:dk2>
      <a:lt2>
        <a:srgbClr val="E7E6E6"/>
      </a:lt2>
      <a:accent1>
        <a:srgbClr val="275D38"/>
      </a:accent1>
      <a:accent2>
        <a:srgbClr val="A7A8AA"/>
      </a:accent2>
      <a:accent3>
        <a:srgbClr val="00843D"/>
      </a:accent3>
      <a:accent4>
        <a:srgbClr val="4BA23F"/>
      </a:accent4>
      <a:accent5>
        <a:srgbClr val="78BE1F"/>
      </a:accent5>
      <a:accent6>
        <a:srgbClr val="70AD47"/>
      </a:accent6>
      <a:hlink>
        <a:srgbClr val="0563C1"/>
      </a:hlink>
      <a:folHlink>
        <a:srgbClr val="0563C1"/>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8c11cb5-151d-471c-90f8-81d72941915c" xsi:nil="true"/>
    <lcf76f155ced4ddcb4097134ff3c332f xmlns="83ad29cc-21b9-4e7c-83d9-85916d2b2a0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7BAE1AB3FE73F4A854F33A2E1946D4A" ma:contentTypeVersion="19" ma:contentTypeDescription="Create a new document." ma:contentTypeScope="" ma:versionID="4f0ef2d7c9d3364bde43449bbc3588f3">
  <xsd:schema xmlns:xsd="http://www.w3.org/2001/XMLSchema" xmlns:xs="http://www.w3.org/2001/XMLSchema" xmlns:p="http://schemas.microsoft.com/office/2006/metadata/properties" xmlns:ns2="83ad29cc-21b9-4e7c-83d9-85916d2b2a08" xmlns:ns3="98c11cb5-151d-471c-90f8-81d72941915c" targetNamespace="http://schemas.microsoft.com/office/2006/metadata/properties" ma:root="true" ma:fieldsID="ff8cbe008b1e3de3f8e0cf9123ba97ec" ns2:_="" ns3:_="">
    <xsd:import namespace="83ad29cc-21b9-4e7c-83d9-85916d2b2a08"/>
    <xsd:import namespace="98c11cb5-151d-471c-90f8-81d72941915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ad29cc-21b9-4e7c-83d9-85916d2b2a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c159821-6d6e-49ec-801b-07117c1987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c11cb5-151d-471c-90f8-81d72941915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d24fcc9-b54c-40fa-af8c-47b84e7c2010}" ma:internalName="TaxCatchAll" ma:showField="CatchAllData" ma:web="98c11cb5-151d-471c-90f8-81d7294191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ED50B1-1D3F-4197-A194-46A47D0B2B31}">
  <ds:schemaRefs>
    <ds:schemaRef ds:uri="83ad29cc-21b9-4e7c-83d9-85916d2b2a08"/>
    <ds:schemaRef ds:uri="98c11cb5-151d-471c-90f8-81d72941915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7E58A79-4367-4EF1-8222-1EB14E6FA51E}">
  <ds:schemaRefs>
    <ds:schemaRef ds:uri="83ad29cc-21b9-4e7c-83d9-85916d2b2a08"/>
    <ds:schemaRef ds:uri="98c11cb5-151d-471c-90f8-81d72941915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D712D9A-506B-47DC-BD0A-0242516C5A63}">
  <ds:schemaRefs>
    <ds:schemaRef ds:uri="http://schemas.microsoft.com/sharepoint/v3/contenttype/forms"/>
  </ds:schemaRefs>
</ds:datastoreItem>
</file>

<file path=docMetadata/LabelInfo.xml><?xml version="1.0" encoding="utf-8"?>
<clbl:labelList xmlns:clbl="http://schemas.microsoft.com/office/2020/mipLabelMetadata">
  <clbl:label id="{1ea2b65f-2f5e-440e-b025-dfdfafd8e097}" enabled="0" method="" siteId="{1ea2b65f-2f5e-440e-b025-dfdfafd8e097}" removed="1"/>
</clbl:labelList>
</file>

<file path=docProps/app.xml><?xml version="1.0" encoding="utf-8"?>
<Properties xmlns="http://schemas.openxmlformats.org/officeDocument/2006/extended-properties" xmlns:vt="http://schemas.openxmlformats.org/officeDocument/2006/docPropsVTypes">
  <Template>office theme</Template>
  <TotalTime>117</TotalTime>
  <Words>973</Words>
  <Application>Microsoft Office PowerPoint</Application>
  <PresentationFormat>Widescreen</PresentationFormat>
  <Paragraphs>112</Paragraphs>
  <Slides>11</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Aptos</vt:lpstr>
      <vt:lpstr>Aptos Display</vt:lpstr>
      <vt:lpstr>Arial</vt:lpstr>
      <vt:lpstr>Bodoni MT</vt:lpstr>
      <vt:lpstr>Calibri</vt:lpstr>
      <vt:lpstr>Montserrat</vt:lpstr>
      <vt:lpstr>Montserrat Black</vt:lpstr>
      <vt:lpstr>Times</vt:lpstr>
      <vt:lpstr>Wingdings</vt:lpstr>
      <vt:lpstr>office theme</vt:lpstr>
      <vt:lpstr>PowerPoint Presentation</vt:lpstr>
      <vt:lpstr>PowerPoint Presentation</vt:lpstr>
      <vt:lpstr>PowerPoint Presentation</vt:lpstr>
      <vt:lpstr>PowerPoint Presentation</vt:lpstr>
      <vt:lpstr>PowerPoint Presentation</vt:lpstr>
      <vt:lpstr>Student Success UVU delivers transformative educational experiences that prepare students for career success, further academic pursuits, and growth.</vt:lpstr>
      <vt:lpstr>Faculty &amp; Staff Success UVU fosters a workplace culture that attracts, develops, and retains faculty and staff committed to student success.</vt:lpstr>
      <vt:lpstr>Academic Programs UVU offers high-quality academic programs that align with industry needs, disciplinary standards, and student interests.</vt:lpstr>
      <vt:lpstr>Community UVU serves as a vital resource for local, regional, and global partners.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Laurie Sharp</dc:creator>
  <cp:lastModifiedBy>Laurie Sharp</cp:lastModifiedBy>
  <cp:revision>4</cp:revision>
  <dcterms:created xsi:type="dcterms:W3CDTF">2025-01-02T23:51:36Z</dcterms:created>
  <dcterms:modified xsi:type="dcterms:W3CDTF">2025-02-12T12:43:48Z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0x01010017BAE1AB3FE73F4A854F33A2E1946D4A</vt:lpwstr>
  </property>
  <property fmtid="{D5CDD505-2E9C-101B-9397-08002B2CF9AE}" pid="3" name="MediaServiceImageTags">
    <vt:lpwstr/>
  </property>
</Properties>
</file>