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261" r:id="rId6"/>
    <p:sldId id="258" r:id="rId7"/>
    <p:sldId id="275" r:id="rId8"/>
    <p:sldId id="259" r:id="rId9"/>
    <p:sldId id="265" r:id="rId10"/>
    <p:sldId id="281" r:id="rId11"/>
    <p:sldId id="263" r:id="rId12"/>
    <p:sldId id="274" r:id="rId13"/>
    <p:sldId id="278" r:id="rId14"/>
    <p:sldId id="256" r:id="rId15"/>
    <p:sldId id="277" r:id="rId16"/>
    <p:sldId id="260" r:id="rId17"/>
    <p:sldId id="272" r:id="rId18"/>
    <p:sldId id="262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ato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38F22-F8DA-3947-170F-625E86C4107E}" v="29" dt="2025-02-28T18:46:33.014"/>
    <p1510:client id="{9507EE38-B204-8ABC-E1D4-5A5D56DF9671}" v="1020" dt="2025-02-26T23:57:00.703"/>
    <p1510:client id="{C2AA0405-C999-59FC-B891-08A3A0EF4ECD}" v="102" dt="2025-02-27T18:20:36.764"/>
    <p1510:client id="{C3EF0FA0-13B0-CDD6-1A3D-8E31A5B6D823}" v="14" dt="2025-02-26T23:59:50.55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Lato Light"/>
          <a:ea typeface="Lato Light"/>
          <a:cs typeface="Lato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Lato Regular"/>
          <a:ea typeface="Lato Regular"/>
          <a:cs typeface="Lat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Simmerman" userId="S::10019240@uvu.edu::45791d6d-f507-4752-9b94-d93efcdde5cd" providerId="AD" clId="Web-{C3EF0FA0-13B0-CDD6-1A3D-8E31A5B6D823}"/>
    <pc:docChg chg="modSld">
      <pc:chgData name="Wendy Simmerman" userId="S::10019240@uvu.edu::45791d6d-f507-4752-9b94-d93efcdde5cd" providerId="AD" clId="Web-{C3EF0FA0-13B0-CDD6-1A3D-8E31A5B6D823}" dt="2025-02-26T23:59:50.559" v="13" actId="20577"/>
      <pc:docMkLst>
        <pc:docMk/>
      </pc:docMkLst>
      <pc:sldChg chg="modSp">
        <pc:chgData name="Wendy Simmerman" userId="S::10019240@uvu.edu::45791d6d-f507-4752-9b94-d93efcdde5cd" providerId="AD" clId="Web-{C3EF0FA0-13B0-CDD6-1A3D-8E31A5B6D823}" dt="2025-02-26T23:58:29.289" v="1" actId="20577"/>
        <pc:sldMkLst>
          <pc:docMk/>
          <pc:sldMk cId="0" sldId="275"/>
        </pc:sldMkLst>
        <pc:spChg chg="mod">
          <ac:chgData name="Wendy Simmerman" userId="S::10019240@uvu.edu::45791d6d-f507-4752-9b94-d93efcdde5cd" providerId="AD" clId="Web-{C3EF0FA0-13B0-CDD6-1A3D-8E31A5B6D823}" dt="2025-02-26T23:58:29.289" v="1" actId="20577"/>
          <ac:spMkLst>
            <pc:docMk/>
            <pc:sldMk cId="0" sldId="275"/>
            <ac:spMk id="143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C3EF0FA0-13B0-CDD6-1A3D-8E31A5B6D823}" dt="2025-02-26T23:59:50.559" v="13" actId="20577"/>
        <pc:sldMkLst>
          <pc:docMk/>
          <pc:sldMk cId="0" sldId="277"/>
        </pc:sldMkLst>
        <pc:spChg chg="mod">
          <ac:chgData name="Wendy Simmerman" userId="S::10019240@uvu.edu::45791d6d-f507-4752-9b94-d93efcdde5cd" providerId="AD" clId="Web-{C3EF0FA0-13B0-CDD6-1A3D-8E31A5B6D823}" dt="2025-02-26T23:59:50.559" v="13" actId="20577"/>
          <ac:spMkLst>
            <pc:docMk/>
            <pc:sldMk cId="0" sldId="277"/>
            <ac:spMk id="154" creationId="{00000000-0000-0000-0000-000000000000}"/>
          </ac:spMkLst>
        </pc:spChg>
      </pc:sldChg>
    </pc:docChg>
  </pc:docChgLst>
  <pc:docChgLst>
    <pc:chgData name="Wendy Simmerman" userId="S::10019240@uvu.edu::45791d6d-f507-4752-9b94-d93efcdde5cd" providerId="AD" clId="Web-{39C83023-E696-6EA0-3ECE-EAD26DECDEEA}"/>
    <pc:docChg chg="modSld">
      <pc:chgData name="Wendy Simmerman" userId="S::10019240@uvu.edu::45791d6d-f507-4752-9b94-d93efcdde5cd" providerId="AD" clId="Web-{39C83023-E696-6EA0-3ECE-EAD26DECDEEA}" dt="2025-02-06T21:58:50.594" v="22" actId="20577"/>
      <pc:docMkLst>
        <pc:docMk/>
      </pc:docMkLst>
      <pc:sldChg chg="modSp">
        <pc:chgData name="Wendy Simmerman" userId="S::10019240@uvu.edu::45791d6d-f507-4752-9b94-d93efcdde5cd" providerId="AD" clId="Web-{39C83023-E696-6EA0-3ECE-EAD26DECDEEA}" dt="2025-02-06T21:58:50.594" v="22" actId="20577"/>
        <pc:sldMkLst>
          <pc:docMk/>
          <pc:sldMk cId="0" sldId="275"/>
        </pc:sldMkLst>
        <pc:spChg chg="mod">
          <ac:chgData name="Wendy Simmerman" userId="S::10019240@uvu.edu::45791d6d-f507-4752-9b94-d93efcdde5cd" providerId="AD" clId="Web-{39C83023-E696-6EA0-3ECE-EAD26DECDEEA}" dt="2025-02-06T21:57:01.467" v="12" actId="20577"/>
          <ac:spMkLst>
            <pc:docMk/>
            <pc:sldMk cId="0" sldId="275"/>
            <ac:spMk id="140" creationId="{00000000-0000-0000-0000-000000000000}"/>
          </ac:spMkLst>
        </pc:spChg>
        <pc:spChg chg="mod">
          <ac:chgData name="Wendy Simmerman" userId="S::10019240@uvu.edu::45791d6d-f507-4752-9b94-d93efcdde5cd" providerId="AD" clId="Web-{39C83023-E696-6EA0-3ECE-EAD26DECDEEA}" dt="2025-02-06T21:57:43.202" v="20" actId="20577"/>
          <ac:spMkLst>
            <pc:docMk/>
            <pc:sldMk cId="0" sldId="275"/>
            <ac:spMk id="141" creationId="{00000000-0000-0000-0000-000000000000}"/>
          </ac:spMkLst>
        </pc:spChg>
        <pc:spChg chg="mod">
          <ac:chgData name="Wendy Simmerman" userId="S::10019240@uvu.edu::45791d6d-f507-4752-9b94-d93efcdde5cd" providerId="AD" clId="Web-{39C83023-E696-6EA0-3ECE-EAD26DECDEEA}" dt="2025-02-06T21:58:50.594" v="22" actId="20577"/>
          <ac:spMkLst>
            <pc:docMk/>
            <pc:sldMk cId="0" sldId="275"/>
            <ac:spMk id="142" creationId="{00000000-0000-0000-0000-000000000000}"/>
          </ac:spMkLst>
        </pc:spChg>
      </pc:sldChg>
    </pc:docChg>
  </pc:docChgLst>
  <pc:docChgLst>
    <pc:chgData name="Wendy Simmerman" userId="S::10019240@uvu.edu::45791d6d-f507-4752-9b94-d93efcdde5cd" providerId="AD" clId="Web-{9507EE38-B204-8ABC-E1D4-5A5D56DF9671}"/>
    <pc:docChg chg="modSld sldOrd">
      <pc:chgData name="Wendy Simmerman" userId="S::10019240@uvu.edu::45791d6d-f507-4752-9b94-d93efcdde5cd" providerId="AD" clId="Web-{9507EE38-B204-8ABC-E1D4-5A5D56DF9671}" dt="2025-02-26T23:57:00.703" v="850" actId="20577"/>
      <pc:docMkLst>
        <pc:docMk/>
      </pc:docMkLst>
      <pc:sldChg chg="addSp delSp modSp">
        <pc:chgData name="Wendy Simmerman" userId="S::10019240@uvu.edu::45791d6d-f507-4752-9b94-d93efcdde5cd" providerId="AD" clId="Web-{9507EE38-B204-8ABC-E1D4-5A5D56DF9671}" dt="2025-02-26T23:34:28.649" v="232" actId="1076"/>
        <pc:sldMkLst>
          <pc:docMk/>
          <pc:sldMk cId="0" sldId="258"/>
        </pc:sldMkLst>
        <pc:spChg chg="add del mod">
          <ac:chgData name="Wendy Simmerman" userId="S::10019240@uvu.edu::45791d6d-f507-4752-9b94-d93efcdde5cd" providerId="AD" clId="Web-{9507EE38-B204-8ABC-E1D4-5A5D56DF9671}" dt="2025-02-26T23:34:21.884" v="231"/>
          <ac:spMkLst>
            <pc:docMk/>
            <pc:sldMk cId="0" sldId="258"/>
            <ac:spMk id="2" creationId="{C33ADAE6-773C-5C06-D821-F7196BCB2B59}"/>
          </ac:spMkLst>
        </pc:spChg>
        <pc:spChg chg="mod">
          <ac:chgData name="Wendy Simmerman" userId="S::10019240@uvu.edu::45791d6d-f507-4752-9b94-d93efcdde5cd" providerId="AD" clId="Web-{9507EE38-B204-8ABC-E1D4-5A5D56DF9671}" dt="2025-02-26T23:34:17.446" v="230" actId="20577"/>
          <ac:spMkLst>
            <pc:docMk/>
            <pc:sldMk cId="0" sldId="258"/>
            <ac:spMk id="37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34:28.649" v="232" actId="1076"/>
          <ac:spMkLst>
            <pc:docMk/>
            <pc:sldMk cId="0" sldId="258"/>
            <ac:spMk id="38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9507EE38-B204-8ABC-E1D4-5A5D56DF9671}" dt="2025-02-26T23:36:53.537" v="237" actId="20577"/>
        <pc:sldMkLst>
          <pc:docMk/>
          <pc:sldMk cId="0" sldId="259"/>
        </pc:sldMkLst>
        <pc:spChg chg="mod">
          <ac:chgData name="Wendy Simmerman" userId="S::10019240@uvu.edu::45791d6d-f507-4752-9b94-d93efcdde5cd" providerId="AD" clId="Web-{9507EE38-B204-8ABC-E1D4-5A5D56DF9671}" dt="2025-02-26T23:36:53.537" v="237" actId="20577"/>
          <ac:spMkLst>
            <pc:docMk/>
            <pc:sldMk cId="0" sldId="259"/>
            <ac:spMk id="41" creationId="{00000000-0000-0000-0000-000000000000}"/>
          </ac:spMkLst>
        </pc:spChg>
      </pc:sldChg>
      <pc:sldChg chg="delSp modSp">
        <pc:chgData name="Wendy Simmerman" userId="S::10019240@uvu.edu::45791d6d-f507-4752-9b94-d93efcdde5cd" providerId="AD" clId="Web-{9507EE38-B204-8ABC-E1D4-5A5D56DF9671}" dt="2025-02-26T23:36:49.521" v="236"/>
        <pc:sldMkLst>
          <pc:docMk/>
          <pc:sldMk cId="0" sldId="261"/>
        </pc:sldMkLst>
        <pc:spChg chg="del mod">
          <ac:chgData name="Wendy Simmerman" userId="S::10019240@uvu.edu::45791d6d-f507-4752-9b94-d93efcdde5cd" providerId="AD" clId="Web-{9507EE38-B204-8ABC-E1D4-5A5D56DF9671}" dt="2025-02-26T23:36:49.521" v="236"/>
          <ac:spMkLst>
            <pc:docMk/>
            <pc:sldMk cId="0" sldId="261"/>
            <ac:spMk id="49" creationId="{00000000-0000-0000-0000-000000000000}"/>
          </ac:spMkLst>
        </pc:spChg>
      </pc:sldChg>
      <pc:sldChg chg="delSp modSp ord">
        <pc:chgData name="Wendy Simmerman" userId="S::10019240@uvu.edu::45791d6d-f507-4752-9b94-d93efcdde5cd" providerId="AD" clId="Web-{9507EE38-B204-8ABC-E1D4-5A5D56DF9671}" dt="2025-02-26T23:55:44.639" v="829" actId="14100"/>
        <pc:sldMkLst>
          <pc:docMk/>
          <pc:sldMk cId="0" sldId="262"/>
        </pc:sldMkLst>
        <pc:spChg chg="mod">
          <ac:chgData name="Wendy Simmerman" userId="S::10019240@uvu.edu::45791d6d-f507-4752-9b94-d93efcdde5cd" providerId="AD" clId="Web-{9507EE38-B204-8ABC-E1D4-5A5D56DF9671}" dt="2025-02-26T23:55:44.639" v="829" actId="14100"/>
          <ac:spMkLst>
            <pc:docMk/>
            <pc:sldMk cId="0" sldId="262"/>
            <ac:spMk id="58" creationId="{00000000-0000-0000-0000-000000000000}"/>
          </ac:spMkLst>
        </pc:spChg>
        <pc:spChg chg="del mod">
          <ac:chgData name="Wendy Simmerman" userId="S::10019240@uvu.edu::45791d6d-f507-4752-9b94-d93efcdde5cd" providerId="AD" clId="Web-{9507EE38-B204-8ABC-E1D4-5A5D56DF9671}" dt="2025-02-26T23:55:38.624" v="827"/>
          <ac:spMkLst>
            <pc:docMk/>
            <pc:sldMk cId="0" sldId="262"/>
            <ac:spMk id="59" creationId="{00000000-0000-0000-0000-000000000000}"/>
          </ac:spMkLst>
        </pc:spChg>
      </pc:sldChg>
      <pc:sldChg chg="delSp modSp ord">
        <pc:chgData name="Wendy Simmerman" userId="S::10019240@uvu.edu::45791d6d-f507-4752-9b94-d93efcdde5cd" providerId="AD" clId="Web-{9507EE38-B204-8ABC-E1D4-5A5D56DF9671}" dt="2025-02-26T23:44:45.424" v="466" actId="1076"/>
        <pc:sldMkLst>
          <pc:docMk/>
          <pc:sldMk cId="0" sldId="265"/>
        </pc:sldMkLst>
        <pc:spChg chg="mod">
          <ac:chgData name="Wendy Simmerman" userId="S::10019240@uvu.edu::45791d6d-f507-4752-9b94-d93efcdde5cd" providerId="AD" clId="Web-{9507EE38-B204-8ABC-E1D4-5A5D56DF9671}" dt="2025-02-26T23:44:38.002" v="465" actId="1076"/>
          <ac:spMkLst>
            <pc:docMk/>
            <pc:sldMk cId="0" sldId="265"/>
            <ac:spMk id="69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3:17.938" v="393" actId="14100"/>
          <ac:spMkLst>
            <pc:docMk/>
            <pc:sldMk cId="0" sldId="265"/>
            <ac:spMk id="70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4:34.533" v="464" actId="1076"/>
          <ac:spMkLst>
            <pc:docMk/>
            <pc:sldMk cId="0" sldId="265"/>
            <ac:spMk id="71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4:31.768" v="463" actId="1076"/>
          <ac:spMkLst>
            <pc:docMk/>
            <pc:sldMk cId="0" sldId="265"/>
            <ac:spMk id="72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2:09.781" v="353" actId="14100"/>
          <ac:spMkLst>
            <pc:docMk/>
            <pc:sldMk cId="0" sldId="265"/>
            <ac:spMk id="73" creationId="{00000000-0000-0000-0000-000000000000}"/>
          </ac:spMkLst>
        </pc:spChg>
        <pc:spChg chg="del">
          <ac:chgData name="Wendy Simmerman" userId="S::10019240@uvu.edu::45791d6d-f507-4752-9b94-d93efcdde5cd" providerId="AD" clId="Web-{9507EE38-B204-8ABC-E1D4-5A5D56DF9671}" dt="2025-02-26T23:43:31.532" v="395"/>
          <ac:spMkLst>
            <pc:docMk/>
            <pc:sldMk cId="0" sldId="265"/>
            <ac:spMk id="74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0:22.497" v="311" actId="20577"/>
          <ac:spMkLst>
            <pc:docMk/>
            <pc:sldMk cId="0" sldId="265"/>
            <ac:spMk id="75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39:10.074" v="289" actId="1076"/>
          <ac:spMkLst>
            <pc:docMk/>
            <pc:sldMk cId="0" sldId="265"/>
            <ac:spMk id="76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4:45.424" v="466" actId="1076"/>
          <ac:spMkLst>
            <pc:docMk/>
            <pc:sldMk cId="0" sldId="265"/>
            <ac:spMk id="77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2:52.391" v="381" actId="14100"/>
          <ac:spMkLst>
            <pc:docMk/>
            <pc:sldMk cId="0" sldId="265"/>
            <ac:spMk id="78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4:23.174" v="462" actId="14100"/>
          <ac:spMkLst>
            <pc:docMk/>
            <pc:sldMk cId="0" sldId="265"/>
            <ac:spMk id="79" creationId="{00000000-0000-0000-0000-000000000000}"/>
          </ac:spMkLst>
        </pc:spChg>
        <pc:spChg chg="del">
          <ac:chgData name="Wendy Simmerman" userId="S::10019240@uvu.edu::45791d6d-f507-4752-9b94-d93efcdde5cd" providerId="AD" clId="Web-{9507EE38-B204-8ABC-E1D4-5A5D56DF9671}" dt="2025-02-26T23:43:25.610" v="394"/>
          <ac:spMkLst>
            <pc:docMk/>
            <pc:sldMk cId="0" sldId="265"/>
            <ac:spMk id="80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37:56.679" v="239" actId="20577"/>
          <ac:spMkLst>
            <pc:docMk/>
            <pc:sldMk cId="0" sldId="265"/>
            <ac:spMk id="81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9507EE38-B204-8ABC-E1D4-5A5D56DF9671}" dt="2025-02-26T23:57:00.703" v="850" actId="20577"/>
        <pc:sldMkLst>
          <pc:docMk/>
          <pc:sldMk cId="0" sldId="272"/>
        </pc:sldMkLst>
        <pc:spChg chg="mod">
          <ac:chgData name="Wendy Simmerman" userId="S::10019240@uvu.edu::45791d6d-f507-4752-9b94-d93efcdde5cd" providerId="AD" clId="Web-{9507EE38-B204-8ABC-E1D4-5A5D56DF9671}" dt="2025-02-26T23:56:05.921" v="833" actId="14100"/>
          <ac:spMkLst>
            <pc:docMk/>
            <pc:sldMk cId="0" sldId="272"/>
            <ac:spMk id="117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57:00.703" v="850" actId="20577"/>
          <ac:spMkLst>
            <pc:docMk/>
            <pc:sldMk cId="0" sldId="272"/>
            <ac:spMk id="120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9507EE38-B204-8ABC-E1D4-5A5D56DF9671}" dt="2025-02-26T23:50:05.367" v="648" actId="20577"/>
        <pc:sldMkLst>
          <pc:docMk/>
          <pc:sldMk cId="0" sldId="274"/>
        </pc:sldMkLst>
        <pc:spChg chg="mod">
          <ac:chgData name="Wendy Simmerman" userId="S::10019240@uvu.edu::45791d6d-f507-4752-9b94-d93efcdde5cd" providerId="AD" clId="Web-{9507EE38-B204-8ABC-E1D4-5A5D56DF9671}" dt="2025-02-26T23:48:26.303" v="592" actId="20577"/>
          <ac:spMkLst>
            <pc:docMk/>
            <pc:sldMk cId="0" sldId="274"/>
            <ac:spMk id="132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8:31.147" v="593" actId="20577"/>
          <ac:spMkLst>
            <pc:docMk/>
            <pc:sldMk cId="0" sldId="274"/>
            <ac:spMk id="133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8:37.288" v="594" actId="20577"/>
          <ac:spMkLst>
            <pc:docMk/>
            <pc:sldMk cId="0" sldId="274"/>
            <ac:spMk id="134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48:19.866" v="591" actId="20577"/>
          <ac:spMkLst>
            <pc:docMk/>
            <pc:sldMk cId="0" sldId="274"/>
            <ac:spMk id="135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50:05.367" v="648" actId="20577"/>
          <ac:spMkLst>
            <pc:docMk/>
            <pc:sldMk cId="0" sldId="274"/>
            <ac:spMk id="136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9507EE38-B204-8ABC-E1D4-5A5D56DF9671}" dt="2025-02-26T23:54:58.795" v="813" actId="20577"/>
        <pc:sldMkLst>
          <pc:docMk/>
          <pc:sldMk cId="0" sldId="277"/>
        </pc:sldMkLst>
        <pc:spChg chg="mod">
          <ac:chgData name="Wendy Simmerman" userId="S::10019240@uvu.edu::45791d6d-f507-4752-9b94-d93efcdde5cd" providerId="AD" clId="Web-{9507EE38-B204-8ABC-E1D4-5A5D56DF9671}" dt="2025-02-26T23:51:52.916" v="679" actId="20577"/>
          <ac:spMkLst>
            <pc:docMk/>
            <pc:sldMk cId="0" sldId="277"/>
            <ac:spMk id="153" creationId="{00000000-0000-0000-0000-000000000000}"/>
          </ac:spMkLst>
        </pc:spChg>
        <pc:spChg chg="mod">
          <ac:chgData name="Wendy Simmerman" userId="S::10019240@uvu.edu::45791d6d-f507-4752-9b94-d93efcdde5cd" providerId="AD" clId="Web-{9507EE38-B204-8ABC-E1D4-5A5D56DF9671}" dt="2025-02-26T23:54:58.795" v="813" actId="20577"/>
          <ac:spMkLst>
            <pc:docMk/>
            <pc:sldMk cId="0" sldId="277"/>
            <ac:spMk id="154" creationId="{00000000-0000-0000-0000-000000000000}"/>
          </ac:spMkLst>
        </pc:spChg>
      </pc:sldChg>
    </pc:docChg>
  </pc:docChgLst>
  <pc:docChgLst>
    <pc:chgData name="Wendy Simmerman" userId="S::10019240@uvu.edu::45791d6d-f507-4752-9b94-d93efcdde5cd" providerId="AD" clId="Web-{F26CF0A6-A442-E6E6-66AF-019947912EAC}"/>
    <pc:docChg chg="modSld sldOrd">
      <pc:chgData name="Wendy Simmerman" userId="S::10019240@uvu.edu::45791d6d-f507-4752-9b94-d93efcdde5cd" providerId="AD" clId="Web-{F26CF0A6-A442-E6E6-66AF-019947912EAC}" dt="2025-02-24T22:57:11.769" v="405" actId="20577"/>
      <pc:docMkLst>
        <pc:docMk/>
      </pc:docMkLst>
      <pc:sldChg chg="modSp ord">
        <pc:chgData name="Wendy Simmerman" userId="S::10019240@uvu.edu::45791d6d-f507-4752-9b94-d93efcdde5cd" providerId="AD" clId="Web-{F26CF0A6-A442-E6E6-66AF-019947912EAC}" dt="2025-02-24T22:57:11.769" v="405" actId="20577"/>
        <pc:sldMkLst>
          <pc:docMk/>
          <pc:sldMk cId="0" sldId="258"/>
        </pc:sldMkLst>
        <pc:spChg chg="mod">
          <ac:chgData name="Wendy Simmerman" userId="S::10019240@uvu.edu::45791d6d-f507-4752-9b94-d93efcdde5cd" providerId="AD" clId="Web-{F26CF0A6-A442-E6E6-66AF-019947912EAC}" dt="2025-02-24T22:57:11.769" v="405" actId="20577"/>
          <ac:spMkLst>
            <pc:docMk/>
            <pc:sldMk cId="0" sldId="258"/>
            <ac:spMk id="39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F26CF0A6-A442-E6E6-66AF-019947912EAC}" dt="2025-02-24T21:55:52.301" v="23" actId="20577"/>
        <pc:sldMkLst>
          <pc:docMk/>
          <pc:sldMk cId="0" sldId="260"/>
        </pc:sldMkLst>
        <pc:spChg chg="mod">
          <ac:chgData name="Wendy Simmerman" userId="S::10019240@uvu.edu::45791d6d-f507-4752-9b94-d93efcdde5cd" providerId="AD" clId="Web-{F26CF0A6-A442-E6E6-66AF-019947912EAC}" dt="2025-02-24T21:55:52.301" v="23" actId="20577"/>
          <ac:spMkLst>
            <pc:docMk/>
            <pc:sldMk cId="0" sldId="260"/>
            <ac:spMk id="44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F26CF0A6-A442-E6E6-66AF-019947912EAC}" dt="2025-02-24T18:47:39.100" v="9" actId="20577"/>
        <pc:sldMkLst>
          <pc:docMk/>
          <pc:sldMk cId="0" sldId="263"/>
        </pc:sldMkLst>
        <pc:spChg chg="mod">
          <ac:chgData name="Wendy Simmerman" userId="S::10019240@uvu.edu::45791d6d-f507-4752-9b94-d93efcdde5cd" providerId="AD" clId="Web-{F26CF0A6-A442-E6E6-66AF-019947912EAC}" dt="2025-02-24T18:47:39.100" v="9" actId="20577"/>
          <ac:spMkLst>
            <pc:docMk/>
            <pc:sldMk cId="0" sldId="263"/>
            <ac:spMk id="62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F26CF0A6-A442-E6E6-66AF-019947912EAC}" dt="2025-02-24T21:59:25.134" v="143" actId="20577"/>
        <pc:sldMkLst>
          <pc:docMk/>
          <pc:sldMk cId="0" sldId="272"/>
        </pc:sldMkLst>
        <pc:spChg chg="mod">
          <ac:chgData name="Wendy Simmerman" userId="S::10019240@uvu.edu::45791d6d-f507-4752-9b94-d93efcdde5cd" providerId="AD" clId="Web-{F26CF0A6-A442-E6E6-66AF-019947912EAC}" dt="2025-02-24T21:58:35.914" v="86" actId="20577"/>
          <ac:spMkLst>
            <pc:docMk/>
            <pc:sldMk cId="0" sldId="272"/>
            <ac:spMk id="115" creationId="{00000000-0000-0000-0000-000000000000}"/>
          </ac:spMkLst>
        </pc:spChg>
        <pc:spChg chg="mod">
          <ac:chgData name="Wendy Simmerman" userId="S::10019240@uvu.edu::45791d6d-f507-4752-9b94-d93efcdde5cd" providerId="AD" clId="Web-{F26CF0A6-A442-E6E6-66AF-019947912EAC}" dt="2025-02-24T21:58:50.571" v="103" actId="14100"/>
          <ac:spMkLst>
            <pc:docMk/>
            <pc:sldMk cId="0" sldId="272"/>
            <ac:spMk id="116" creationId="{00000000-0000-0000-0000-000000000000}"/>
          </ac:spMkLst>
        </pc:spChg>
        <pc:spChg chg="mod">
          <ac:chgData name="Wendy Simmerman" userId="S::10019240@uvu.edu::45791d6d-f507-4752-9b94-d93efcdde5cd" providerId="AD" clId="Web-{F26CF0A6-A442-E6E6-66AF-019947912EAC}" dt="2025-02-24T21:57:44.523" v="39" actId="14100"/>
          <ac:spMkLst>
            <pc:docMk/>
            <pc:sldMk cId="0" sldId="272"/>
            <ac:spMk id="118" creationId="{00000000-0000-0000-0000-000000000000}"/>
          </ac:spMkLst>
        </pc:spChg>
        <pc:spChg chg="mod">
          <ac:chgData name="Wendy Simmerman" userId="S::10019240@uvu.edu::45791d6d-f507-4752-9b94-d93efcdde5cd" providerId="AD" clId="Web-{F26CF0A6-A442-E6E6-66AF-019947912EAC}" dt="2025-02-24T21:59:25.134" v="143" actId="20577"/>
          <ac:spMkLst>
            <pc:docMk/>
            <pc:sldMk cId="0" sldId="272"/>
            <ac:spMk id="120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F26CF0A6-A442-E6E6-66AF-019947912EAC}" dt="2025-02-24T22:56:31.675" v="400" actId="20577"/>
        <pc:sldMkLst>
          <pc:docMk/>
          <pc:sldMk cId="0" sldId="275"/>
        </pc:sldMkLst>
        <pc:spChg chg="mod">
          <ac:chgData name="Wendy Simmerman" userId="S::10019240@uvu.edu::45791d6d-f507-4752-9b94-d93efcdde5cd" providerId="AD" clId="Web-{F26CF0A6-A442-E6E6-66AF-019947912EAC}" dt="2025-02-24T22:52:01.982" v="360" actId="14100"/>
          <ac:spMkLst>
            <pc:docMk/>
            <pc:sldMk cId="0" sldId="275"/>
            <ac:spMk id="140" creationId="{00000000-0000-0000-0000-000000000000}"/>
          </ac:spMkLst>
        </pc:spChg>
        <pc:spChg chg="mod">
          <ac:chgData name="Wendy Simmerman" userId="S::10019240@uvu.edu::45791d6d-f507-4752-9b94-d93efcdde5cd" providerId="AD" clId="Web-{F26CF0A6-A442-E6E6-66AF-019947912EAC}" dt="2025-02-24T22:51:57.403" v="359" actId="14100"/>
          <ac:spMkLst>
            <pc:docMk/>
            <pc:sldMk cId="0" sldId="275"/>
            <ac:spMk id="141" creationId="{00000000-0000-0000-0000-000000000000}"/>
          </ac:spMkLst>
        </pc:spChg>
        <pc:spChg chg="mod">
          <ac:chgData name="Wendy Simmerman" userId="S::10019240@uvu.edu::45791d6d-f507-4752-9b94-d93efcdde5cd" providerId="AD" clId="Web-{F26CF0A6-A442-E6E6-66AF-019947912EAC}" dt="2025-02-24T22:56:31.675" v="400" actId="20577"/>
          <ac:spMkLst>
            <pc:docMk/>
            <pc:sldMk cId="0" sldId="275"/>
            <ac:spMk id="142" creationId="{00000000-0000-0000-0000-000000000000}"/>
          </ac:spMkLst>
        </pc:spChg>
        <pc:spChg chg="mod">
          <ac:chgData name="Wendy Simmerman" userId="S::10019240@uvu.edu::45791d6d-f507-4752-9b94-d93efcdde5cd" providerId="AD" clId="Web-{F26CF0A6-A442-E6E6-66AF-019947912EAC}" dt="2025-02-24T22:49:37.463" v="190" actId="14100"/>
          <ac:spMkLst>
            <pc:docMk/>
            <pc:sldMk cId="0" sldId="275"/>
            <ac:spMk id="143" creationId="{00000000-0000-0000-0000-000000000000}"/>
          </ac:spMkLst>
        </pc:spChg>
      </pc:sldChg>
      <pc:sldChg chg="ord">
        <pc:chgData name="Wendy Simmerman" userId="S::10019240@uvu.edu::45791d6d-f507-4752-9b94-d93efcdde5cd" providerId="AD" clId="Web-{F26CF0A6-A442-E6E6-66AF-019947912EAC}" dt="2025-02-24T18:47:43.382" v="10"/>
        <pc:sldMkLst>
          <pc:docMk/>
          <pc:sldMk cId="0" sldId="281"/>
        </pc:sldMkLst>
      </pc:sldChg>
    </pc:docChg>
  </pc:docChgLst>
  <pc:docChgLst>
    <pc:chgData name="Wendy Simmerman" userId="S::10019240@uvu.edu::45791d6d-f507-4752-9b94-d93efcdde5cd" providerId="AD" clId="Web-{6DE38F22-F8DA-3947-170F-625E86C4107E}"/>
    <pc:docChg chg="delSld modSld">
      <pc:chgData name="Wendy Simmerman" userId="S::10019240@uvu.edu::45791d6d-f507-4752-9b94-d93efcdde5cd" providerId="AD" clId="Web-{6DE38F22-F8DA-3947-170F-625E86C4107E}" dt="2025-02-28T18:46:32.858" v="28" actId="20577"/>
      <pc:docMkLst>
        <pc:docMk/>
      </pc:docMkLst>
      <pc:sldChg chg="del">
        <pc:chgData name="Wendy Simmerman" userId="S::10019240@uvu.edu::45791d6d-f507-4752-9b94-d93efcdde5cd" providerId="AD" clId="Web-{6DE38F22-F8DA-3947-170F-625E86C4107E}" dt="2025-02-28T17:01:35.196" v="0"/>
        <pc:sldMkLst>
          <pc:docMk/>
          <pc:sldMk cId="0" sldId="264"/>
        </pc:sldMkLst>
      </pc:sldChg>
      <pc:sldChg chg="del">
        <pc:chgData name="Wendy Simmerman" userId="S::10019240@uvu.edu::45791d6d-f507-4752-9b94-d93efcdde5cd" providerId="AD" clId="Web-{6DE38F22-F8DA-3947-170F-625E86C4107E}" dt="2025-02-28T17:01:37.337" v="1"/>
        <pc:sldMkLst>
          <pc:docMk/>
          <pc:sldMk cId="0" sldId="266"/>
        </pc:sldMkLst>
      </pc:sldChg>
      <pc:sldChg chg="del">
        <pc:chgData name="Wendy Simmerman" userId="S::10019240@uvu.edu::45791d6d-f507-4752-9b94-d93efcdde5cd" providerId="AD" clId="Web-{6DE38F22-F8DA-3947-170F-625E86C4107E}" dt="2025-02-28T17:01:39.446" v="2"/>
        <pc:sldMkLst>
          <pc:docMk/>
          <pc:sldMk cId="0" sldId="267"/>
        </pc:sldMkLst>
      </pc:sldChg>
      <pc:sldChg chg="del">
        <pc:chgData name="Wendy Simmerman" userId="S::10019240@uvu.edu::45791d6d-f507-4752-9b94-d93efcdde5cd" providerId="AD" clId="Web-{6DE38F22-F8DA-3947-170F-625E86C4107E}" dt="2025-02-28T17:01:41.884" v="3"/>
        <pc:sldMkLst>
          <pc:docMk/>
          <pc:sldMk cId="0" sldId="268"/>
        </pc:sldMkLst>
      </pc:sldChg>
      <pc:sldChg chg="del">
        <pc:chgData name="Wendy Simmerman" userId="S::10019240@uvu.edu::45791d6d-f507-4752-9b94-d93efcdde5cd" providerId="AD" clId="Web-{6DE38F22-F8DA-3947-170F-625E86C4107E}" dt="2025-02-28T17:01:46.805" v="5"/>
        <pc:sldMkLst>
          <pc:docMk/>
          <pc:sldMk cId="0" sldId="269"/>
        </pc:sldMkLst>
      </pc:sldChg>
      <pc:sldChg chg="del">
        <pc:chgData name="Wendy Simmerman" userId="S::10019240@uvu.edu::45791d6d-f507-4752-9b94-d93efcdde5cd" providerId="AD" clId="Web-{6DE38F22-F8DA-3947-170F-625E86C4107E}" dt="2025-02-28T17:01:44.430" v="4"/>
        <pc:sldMkLst>
          <pc:docMk/>
          <pc:sldMk cId="0" sldId="270"/>
        </pc:sldMkLst>
      </pc:sldChg>
      <pc:sldChg chg="del">
        <pc:chgData name="Wendy Simmerman" userId="S::10019240@uvu.edu::45791d6d-f507-4752-9b94-d93efcdde5cd" providerId="AD" clId="Web-{6DE38F22-F8DA-3947-170F-625E86C4107E}" dt="2025-02-28T17:01:49.227" v="6"/>
        <pc:sldMkLst>
          <pc:docMk/>
          <pc:sldMk cId="0" sldId="271"/>
        </pc:sldMkLst>
      </pc:sldChg>
      <pc:sldChg chg="del">
        <pc:chgData name="Wendy Simmerman" userId="S::10019240@uvu.edu::45791d6d-f507-4752-9b94-d93efcdde5cd" providerId="AD" clId="Web-{6DE38F22-F8DA-3947-170F-625E86C4107E}" dt="2025-02-28T17:01:52.165" v="7"/>
        <pc:sldMkLst>
          <pc:docMk/>
          <pc:sldMk cId="0" sldId="273"/>
        </pc:sldMkLst>
      </pc:sldChg>
      <pc:sldChg chg="del">
        <pc:chgData name="Wendy Simmerman" userId="S::10019240@uvu.edu::45791d6d-f507-4752-9b94-d93efcdde5cd" providerId="AD" clId="Web-{6DE38F22-F8DA-3947-170F-625E86C4107E}" dt="2025-02-28T17:01:54.384" v="8"/>
        <pc:sldMkLst>
          <pc:docMk/>
          <pc:sldMk cId="0" sldId="279"/>
        </pc:sldMkLst>
      </pc:sldChg>
      <pc:sldChg chg="del">
        <pc:chgData name="Wendy Simmerman" userId="S::10019240@uvu.edu::45791d6d-f507-4752-9b94-d93efcdde5cd" providerId="AD" clId="Web-{6DE38F22-F8DA-3947-170F-625E86C4107E}" dt="2025-02-28T17:02:03.415" v="9"/>
        <pc:sldMkLst>
          <pc:docMk/>
          <pc:sldMk cId="0" sldId="280"/>
        </pc:sldMkLst>
      </pc:sldChg>
      <pc:sldChg chg="modSp">
        <pc:chgData name="Wendy Simmerman" userId="S::10019240@uvu.edu::45791d6d-f507-4752-9b94-d93efcdde5cd" providerId="AD" clId="Web-{6DE38F22-F8DA-3947-170F-625E86C4107E}" dt="2025-02-28T18:46:32.858" v="28" actId="20577"/>
        <pc:sldMkLst>
          <pc:docMk/>
          <pc:sldMk cId="0" sldId="281"/>
        </pc:sldMkLst>
        <pc:spChg chg="mod">
          <ac:chgData name="Wendy Simmerman" userId="S::10019240@uvu.edu::45791d6d-f507-4752-9b94-d93efcdde5cd" providerId="AD" clId="Web-{6DE38F22-F8DA-3947-170F-625E86C4107E}" dt="2025-02-28T18:46:32.858" v="28" actId="20577"/>
          <ac:spMkLst>
            <pc:docMk/>
            <pc:sldMk cId="0" sldId="281"/>
            <ac:spMk id="171" creationId="{00000000-0000-0000-0000-000000000000}"/>
          </ac:spMkLst>
        </pc:spChg>
      </pc:sldChg>
      <pc:sldChg chg="del">
        <pc:chgData name="Wendy Simmerman" userId="S::10019240@uvu.edu::45791d6d-f507-4752-9b94-d93efcdde5cd" providerId="AD" clId="Web-{6DE38F22-F8DA-3947-170F-625E86C4107E}" dt="2025-02-28T17:02:44.837" v="22"/>
        <pc:sldMkLst>
          <pc:docMk/>
          <pc:sldMk cId="0" sldId="282"/>
        </pc:sldMkLst>
      </pc:sldChg>
      <pc:sldChg chg="del">
        <pc:chgData name="Wendy Simmerman" userId="S::10019240@uvu.edu::45791d6d-f507-4752-9b94-d93efcdde5cd" providerId="AD" clId="Web-{6DE38F22-F8DA-3947-170F-625E86C4107E}" dt="2025-02-28T17:02:08.056" v="10"/>
        <pc:sldMkLst>
          <pc:docMk/>
          <pc:sldMk cId="0" sldId="283"/>
        </pc:sldMkLst>
      </pc:sldChg>
      <pc:sldChg chg="del">
        <pc:chgData name="Wendy Simmerman" userId="S::10019240@uvu.edu::45791d6d-f507-4752-9b94-d93efcdde5cd" providerId="AD" clId="Web-{6DE38F22-F8DA-3947-170F-625E86C4107E}" dt="2025-02-28T17:02:12.556" v="11"/>
        <pc:sldMkLst>
          <pc:docMk/>
          <pc:sldMk cId="0" sldId="284"/>
        </pc:sldMkLst>
      </pc:sldChg>
      <pc:sldChg chg="del">
        <pc:chgData name="Wendy Simmerman" userId="S::10019240@uvu.edu::45791d6d-f507-4752-9b94-d93efcdde5cd" providerId="AD" clId="Web-{6DE38F22-F8DA-3947-170F-625E86C4107E}" dt="2025-02-28T17:02:15.118" v="12"/>
        <pc:sldMkLst>
          <pc:docMk/>
          <pc:sldMk cId="0" sldId="285"/>
        </pc:sldMkLst>
      </pc:sldChg>
      <pc:sldChg chg="del">
        <pc:chgData name="Wendy Simmerman" userId="S::10019240@uvu.edu::45791d6d-f507-4752-9b94-d93efcdde5cd" providerId="AD" clId="Web-{6DE38F22-F8DA-3947-170F-625E86C4107E}" dt="2025-02-28T17:02:17.727" v="13"/>
        <pc:sldMkLst>
          <pc:docMk/>
          <pc:sldMk cId="0" sldId="286"/>
        </pc:sldMkLst>
      </pc:sldChg>
      <pc:sldChg chg="del">
        <pc:chgData name="Wendy Simmerman" userId="S::10019240@uvu.edu::45791d6d-f507-4752-9b94-d93efcdde5cd" providerId="AD" clId="Web-{6DE38F22-F8DA-3947-170F-625E86C4107E}" dt="2025-02-28T17:02:21.118" v="14"/>
        <pc:sldMkLst>
          <pc:docMk/>
          <pc:sldMk cId="0" sldId="287"/>
        </pc:sldMkLst>
      </pc:sldChg>
      <pc:sldChg chg="del">
        <pc:chgData name="Wendy Simmerman" userId="S::10019240@uvu.edu::45791d6d-f507-4752-9b94-d93efcdde5cd" providerId="AD" clId="Web-{6DE38F22-F8DA-3947-170F-625E86C4107E}" dt="2025-02-28T17:02:23.946" v="15"/>
        <pc:sldMkLst>
          <pc:docMk/>
          <pc:sldMk cId="0" sldId="288"/>
        </pc:sldMkLst>
      </pc:sldChg>
      <pc:sldChg chg="del">
        <pc:chgData name="Wendy Simmerman" userId="S::10019240@uvu.edu::45791d6d-f507-4752-9b94-d93efcdde5cd" providerId="AD" clId="Web-{6DE38F22-F8DA-3947-170F-625E86C4107E}" dt="2025-02-28T17:02:26.977" v="16"/>
        <pc:sldMkLst>
          <pc:docMk/>
          <pc:sldMk cId="0" sldId="289"/>
        </pc:sldMkLst>
      </pc:sldChg>
      <pc:sldChg chg="del">
        <pc:chgData name="Wendy Simmerman" userId="S::10019240@uvu.edu::45791d6d-f507-4752-9b94-d93efcdde5cd" providerId="AD" clId="Web-{6DE38F22-F8DA-3947-170F-625E86C4107E}" dt="2025-02-28T17:02:30.290" v="17"/>
        <pc:sldMkLst>
          <pc:docMk/>
          <pc:sldMk cId="0" sldId="290"/>
        </pc:sldMkLst>
      </pc:sldChg>
      <pc:sldChg chg="del">
        <pc:chgData name="Wendy Simmerman" userId="S::10019240@uvu.edu::45791d6d-f507-4752-9b94-d93efcdde5cd" providerId="AD" clId="Web-{6DE38F22-F8DA-3947-170F-625E86C4107E}" dt="2025-02-28T17:02:33.040" v="18"/>
        <pc:sldMkLst>
          <pc:docMk/>
          <pc:sldMk cId="0" sldId="291"/>
        </pc:sldMkLst>
      </pc:sldChg>
      <pc:sldChg chg="del">
        <pc:chgData name="Wendy Simmerman" userId="S::10019240@uvu.edu::45791d6d-f507-4752-9b94-d93efcdde5cd" providerId="AD" clId="Web-{6DE38F22-F8DA-3947-170F-625E86C4107E}" dt="2025-02-28T17:02:35.899" v="19"/>
        <pc:sldMkLst>
          <pc:docMk/>
          <pc:sldMk cId="0" sldId="292"/>
        </pc:sldMkLst>
      </pc:sldChg>
      <pc:sldChg chg="del">
        <pc:chgData name="Wendy Simmerman" userId="S::10019240@uvu.edu::45791d6d-f507-4752-9b94-d93efcdde5cd" providerId="AD" clId="Web-{6DE38F22-F8DA-3947-170F-625E86C4107E}" dt="2025-02-28T17:02:38.431" v="20"/>
        <pc:sldMkLst>
          <pc:docMk/>
          <pc:sldMk cId="0" sldId="293"/>
        </pc:sldMkLst>
      </pc:sldChg>
      <pc:sldChg chg="del">
        <pc:chgData name="Wendy Simmerman" userId="S::10019240@uvu.edu::45791d6d-f507-4752-9b94-d93efcdde5cd" providerId="AD" clId="Web-{6DE38F22-F8DA-3947-170F-625E86C4107E}" dt="2025-02-28T17:02:40.915" v="21"/>
        <pc:sldMkLst>
          <pc:docMk/>
          <pc:sldMk cId="0" sldId="294"/>
        </pc:sldMkLst>
      </pc:sldChg>
    </pc:docChg>
  </pc:docChgLst>
  <pc:docChgLst>
    <pc:chgData name="Wendy Simmerman" userId="S::10019240@uvu.edu::45791d6d-f507-4752-9b94-d93efcdde5cd" providerId="AD" clId="Web-{C2AA0405-C999-59FC-B891-08A3A0EF4ECD}"/>
    <pc:docChg chg="modSld">
      <pc:chgData name="Wendy Simmerman" userId="S::10019240@uvu.edu::45791d6d-f507-4752-9b94-d93efcdde5cd" providerId="AD" clId="Web-{C2AA0405-C999-59FC-B891-08A3A0EF4ECD}" dt="2025-02-27T18:06:27.602" v="100" actId="14100"/>
      <pc:docMkLst>
        <pc:docMk/>
      </pc:docMkLst>
      <pc:sldChg chg="modSp">
        <pc:chgData name="Wendy Simmerman" userId="S::10019240@uvu.edu::45791d6d-f507-4752-9b94-d93efcdde5cd" providerId="AD" clId="Web-{C2AA0405-C999-59FC-B891-08A3A0EF4ECD}" dt="2025-02-27T17:59:28.670" v="95" actId="14100"/>
        <pc:sldMkLst>
          <pc:docMk/>
          <pc:sldMk cId="0" sldId="272"/>
        </pc:sldMkLst>
        <pc:spChg chg="mod">
          <ac:chgData name="Wendy Simmerman" userId="S::10019240@uvu.edu::45791d6d-f507-4752-9b94-d93efcdde5cd" providerId="AD" clId="Web-{C2AA0405-C999-59FC-B891-08A3A0EF4ECD}" dt="2025-02-27T17:59:28.670" v="95" actId="14100"/>
          <ac:spMkLst>
            <pc:docMk/>
            <pc:sldMk cId="0" sldId="272"/>
            <ac:spMk id="120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C2AA0405-C999-59FC-B891-08A3A0EF4ECD}" dt="2025-02-27T18:06:27.602" v="100" actId="14100"/>
        <pc:sldMkLst>
          <pc:docMk/>
          <pc:sldMk cId="0" sldId="274"/>
        </pc:sldMkLst>
        <pc:spChg chg="mod">
          <ac:chgData name="Wendy Simmerman" userId="S::10019240@uvu.edu::45791d6d-f507-4752-9b94-d93efcdde5cd" providerId="AD" clId="Web-{C2AA0405-C999-59FC-B891-08A3A0EF4ECD}" dt="2025-02-27T18:06:11.086" v="97" actId="14100"/>
          <ac:spMkLst>
            <pc:docMk/>
            <pc:sldMk cId="0" sldId="274"/>
            <ac:spMk id="132" creationId="{00000000-0000-0000-0000-000000000000}"/>
          </ac:spMkLst>
        </pc:spChg>
        <pc:spChg chg="mod">
          <ac:chgData name="Wendy Simmerman" userId="S::10019240@uvu.edu::45791d6d-f507-4752-9b94-d93efcdde5cd" providerId="AD" clId="Web-{C2AA0405-C999-59FC-B891-08A3A0EF4ECD}" dt="2025-02-27T18:06:17.961" v="98" actId="14100"/>
          <ac:spMkLst>
            <pc:docMk/>
            <pc:sldMk cId="0" sldId="274"/>
            <ac:spMk id="133" creationId="{00000000-0000-0000-0000-000000000000}"/>
          </ac:spMkLst>
        </pc:spChg>
        <pc:spChg chg="mod">
          <ac:chgData name="Wendy Simmerman" userId="S::10019240@uvu.edu::45791d6d-f507-4752-9b94-d93efcdde5cd" providerId="AD" clId="Web-{C2AA0405-C999-59FC-B891-08A3A0EF4ECD}" dt="2025-02-27T18:06:22.915" v="99" actId="14100"/>
          <ac:spMkLst>
            <pc:docMk/>
            <pc:sldMk cId="0" sldId="274"/>
            <ac:spMk id="134" creationId="{00000000-0000-0000-0000-000000000000}"/>
          </ac:spMkLst>
        </pc:spChg>
        <pc:spChg chg="mod">
          <ac:chgData name="Wendy Simmerman" userId="S::10019240@uvu.edu::45791d6d-f507-4752-9b94-d93efcdde5cd" providerId="AD" clId="Web-{C2AA0405-C999-59FC-B891-08A3A0EF4ECD}" dt="2025-02-27T18:06:27.602" v="100" actId="14100"/>
          <ac:spMkLst>
            <pc:docMk/>
            <pc:sldMk cId="0" sldId="274"/>
            <ac:spMk id="136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C2AA0405-C999-59FC-B891-08A3A0EF4ECD}" dt="2025-02-25T21:10:35.068" v="11" actId="20577"/>
        <pc:sldMkLst>
          <pc:docMk/>
          <pc:sldMk cId="0" sldId="275"/>
        </pc:sldMkLst>
        <pc:spChg chg="mod">
          <ac:chgData name="Wendy Simmerman" userId="S::10019240@uvu.edu::45791d6d-f507-4752-9b94-d93efcdde5cd" providerId="AD" clId="Web-{C2AA0405-C999-59FC-B891-08A3A0EF4ECD}" dt="2025-02-25T20:29:12.358" v="10" actId="20577"/>
          <ac:spMkLst>
            <pc:docMk/>
            <pc:sldMk cId="0" sldId="275"/>
            <ac:spMk id="141" creationId="{00000000-0000-0000-0000-000000000000}"/>
          </ac:spMkLst>
        </pc:spChg>
        <pc:spChg chg="mod">
          <ac:chgData name="Wendy Simmerman" userId="S::10019240@uvu.edu::45791d6d-f507-4752-9b94-d93efcdde5cd" providerId="AD" clId="Web-{C2AA0405-C999-59FC-B891-08A3A0EF4ECD}" dt="2025-02-25T21:10:35.068" v="11" actId="20577"/>
          <ac:spMkLst>
            <pc:docMk/>
            <pc:sldMk cId="0" sldId="275"/>
            <ac:spMk id="143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C2AA0405-C999-59FC-B891-08A3A0EF4ECD}" dt="2025-02-27T17:59:57.202" v="96" actId="1076"/>
        <pc:sldMkLst>
          <pc:docMk/>
          <pc:sldMk cId="0" sldId="277"/>
        </pc:sldMkLst>
        <pc:spChg chg="mod">
          <ac:chgData name="Wendy Simmerman" userId="S::10019240@uvu.edu::45791d6d-f507-4752-9b94-d93efcdde5cd" providerId="AD" clId="Web-{C2AA0405-C999-59FC-B891-08A3A0EF4ECD}" dt="2025-02-27T17:59:57.202" v="96" actId="1076"/>
          <ac:spMkLst>
            <pc:docMk/>
            <pc:sldMk cId="0" sldId="277"/>
            <ac:spMk id="154" creationId="{00000000-0000-0000-0000-000000000000}"/>
          </ac:spMkLst>
        </pc:spChg>
      </pc:sldChg>
    </pc:docChg>
  </pc:docChgLst>
  <pc:docChgLst>
    <pc:chgData name="David Connelly" userId="S::10549301@uvu.edu::9503cca3-e773-471a-9e78-39b89a7691c5" providerId="AD" clId="Web-{0C324F5A-6A32-0FA2-E296-6945C04633D3}"/>
    <pc:docChg chg="modSld">
      <pc:chgData name="David Connelly" userId="S::10549301@uvu.edu::9503cca3-e773-471a-9e78-39b89a7691c5" providerId="AD" clId="Web-{0C324F5A-6A32-0FA2-E296-6945C04633D3}" dt="2025-02-26T15:25:34.166" v="189" actId="20577"/>
      <pc:docMkLst>
        <pc:docMk/>
      </pc:docMkLst>
      <pc:sldChg chg="modSp">
        <pc:chgData name="David Connelly" userId="S::10549301@uvu.edu::9503cca3-e773-471a-9e78-39b89a7691c5" providerId="AD" clId="Web-{0C324F5A-6A32-0FA2-E296-6945C04633D3}" dt="2025-02-26T15:25:34.166" v="189" actId="20577"/>
        <pc:sldMkLst>
          <pc:docMk/>
          <pc:sldMk cId="0" sldId="278"/>
        </pc:sldMkLst>
        <pc:spChg chg="mod">
          <ac:chgData name="David Connelly" userId="S::10549301@uvu.edu::9503cca3-e773-471a-9e78-39b89a7691c5" providerId="AD" clId="Web-{0C324F5A-6A32-0FA2-E296-6945C04633D3}" dt="2025-02-26T15:22:52.335" v="128" actId="20577"/>
          <ac:spMkLst>
            <pc:docMk/>
            <pc:sldMk cId="0" sldId="278"/>
            <ac:spMk id="157" creationId="{00000000-0000-0000-0000-000000000000}"/>
          </ac:spMkLst>
        </pc:spChg>
        <pc:spChg chg="mod">
          <ac:chgData name="David Connelly" userId="S::10549301@uvu.edu::9503cca3-e773-471a-9e78-39b89a7691c5" providerId="AD" clId="Web-{0C324F5A-6A32-0FA2-E296-6945C04633D3}" dt="2025-02-26T15:25:34.166" v="189" actId="20577"/>
          <ac:spMkLst>
            <pc:docMk/>
            <pc:sldMk cId="0" sldId="278"/>
            <ac:spMk id="158" creationId="{00000000-0000-0000-0000-000000000000}"/>
          </ac:spMkLst>
        </pc:spChg>
        <pc:picChg chg="mod">
          <ac:chgData name="David Connelly" userId="S::10549301@uvu.edu::9503cca3-e773-471a-9e78-39b89a7691c5" providerId="AD" clId="Web-{0C324F5A-6A32-0FA2-E296-6945C04633D3}" dt="2025-02-26T14:54:42.876" v="123" actId="1076"/>
          <ac:picMkLst>
            <pc:docMk/>
            <pc:sldMk cId="0" sldId="278"/>
            <ac:picMk id="4" creationId="{0249EC9F-9893-394A-4885-57457F03B1CA}"/>
          </ac:picMkLst>
        </pc:picChg>
      </pc:sldChg>
    </pc:docChg>
  </pc:docChgLst>
  <pc:docChgLst>
    <pc:chgData name="Wendy Simmerman" userId="S::10019240@uvu.edu::45791d6d-f507-4752-9b94-d93efcdde5cd" providerId="AD" clId="Web-{D6233F6C-C15F-50C1-25E4-D980A45F890D}"/>
    <pc:docChg chg="modSld sldOrd">
      <pc:chgData name="Wendy Simmerman" userId="S::10019240@uvu.edu::45791d6d-f507-4752-9b94-d93efcdde5cd" providerId="AD" clId="Web-{D6233F6C-C15F-50C1-25E4-D980A45F890D}" dt="2025-01-29T21:00:31.826" v="275" actId="20577"/>
      <pc:docMkLst>
        <pc:docMk/>
      </pc:docMkLst>
      <pc:sldChg chg="delSp modSp">
        <pc:chgData name="Wendy Simmerman" userId="S::10019240@uvu.edu::45791d6d-f507-4752-9b94-d93efcdde5cd" providerId="AD" clId="Web-{D6233F6C-C15F-50C1-25E4-D980A45F890D}" dt="2025-01-29T16:26:24.913" v="269" actId="1076"/>
        <pc:sldMkLst>
          <pc:docMk/>
          <pc:sldMk cId="0" sldId="256"/>
        </pc:sldMkLst>
        <pc:spChg chg="mod">
          <ac:chgData name="Wendy Simmerman" userId="S::10019240@uvu.edu::45791d6d-f507-4752-9b94-d93efcdde5cd" providerId="AD" clId="Web-{D6233F6C-C15F-50C1-25E4-D980A45F890D}" dt="2025-01-29T16:26:24.913" v="269" actId="1076"/>
          <ac:spMkLst>
            <pc:docMk/>
            <pc:sldMk cId="0" sldId="256"/>
            <ac:spMk id="30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D6233F6C-C15F-50C1-25E4-D980A45F890D}" dt="2025-01-29T16:10:11.100" v="46" actId="20577"/>
        <pc:sldMkLst>
          <pc:docMk/>
          <pc:sldMk cId="0" sldId="257"/>
        </pc:sldMkLst>
        <pc:spChg chg="mod">
          <ac:chgData name="Wendy Simmerman" userId="S::10019240@uvu.edu::45791d6d-f507-4752-9b94-d93efcdde5cd" providerId="AD" clId="Web-{D6233F6C-C15F-50C1-25E4-D980A45F890D}" dt="2025-01-29T16:07:20.959" v="29" actId="20577"/>
          <ac:spMkLst>
            <pc:docMk/>
            <pc:sldMk cId="0" sldId="257"/>
            <ac:spMk id="34" creationId="{00000000-0000-0000-0000-000000000000}"/>
          </ac:spMkLst>
        </pc:spChg>
        <pc:spChg chg="mod">
          <ac:chgData name="Wendy Simmerman" userId="S::10019240@uvu.edu::45791d6d-f507-4752-9b94-d93efcdde5cd" providerId="AD" clId="Web-{D6233F6C-C15F-50C1-25E4-D980A45F890D}" dt="2025-01-29T16:10:11.100" v="46" actId="20577"/>
          <ac:spMkLst>
            <pc:docMk/>
            <pc:sldMk cId="0" sldId="257"/>
            <ac:spMk id="35" creationId="{00000000-0000-0000-0000-000000000000}"/>
          </ac:spMkLst>
        </pc:spChg>
        <pc:picChg chg="mod">
          <ac:chgData name="Wendy Simmerman" userId="S::10019240@uvu.edu::45791d6d-f507-4752-9b94-d93efcdde5cd" providerId="AD" clId="Web-{D6233F6C-C15F-50C1-25E4-D980A45F890D}" dt="2025-01-29T16:06:17.397" v="0" actId="14100"/>
          <ac:picMkLst>
            <pc:docMk/>
            <pc:sldMk cId="0" sldId="257"/>
            <ac:picMk id="3" creationId="{35C3225A-DF52-1D99-E46C-D2495C9A14C4}"/>
          </ac:picMkLst>
        </pc:picChg>
      </pc:sldChg>
      <pc:sldChg chg="ord">
        <pc:chgData name="Wendy Simmerman" userId="S::10019240@uvu.edu::45791d6d-f507-4752-9b94-d93efcdde5cd" providerId="AD" clId="Web-{D6233F6C-C15F-50C1-25E4-D980A45F890D}" dt="2025-01-29T16:10:29.303" v="47"/>
        <pc:sldMkLst>
          <pc:docMk/>
          <pc:sldMk cId="0" sldId="258"/>
        </pc:sldMkLst>
      </pc:sldChg>
      <pc:sldChg chg="modSp">
        <pc:chgData name="Wendy Simmerman" userId="S::10019240@uvu.edu::45791d6d-f507-4752-9b94-d93efcdde5cd" providerId="AD" clId="Web-{D6233F6C-C15F-50C1-25E4-D980A45F890D}" dt="2025-01-29T16:16:43.147" v="101" actId="14100"/>
        <pc:sldMkLst>
          <pc:docMk/>
          <pc:sldMk cId="0" sldId="259"/>
        </pc:sldMkLst>
        <pc:spChg chg="mod">
          <ac:chgData name="Wendy Simmerman" userId="S::10019240@uvu.edu::45791d6d-f507-4752-9b94-d93efcdde5cd" providerId="AD" clId="Web-{D6233F6C-C15F-50C1-25E4-D980A45F890D}" dt="2025-01-29T16:16:43.147" v="101" actId="14100"/>
          <ac:spMkLst>
            <pc:docMk/>
            <pc:sldMk cId="0" sldId="259"/>
            <ac:spMk id="41" creationId="{00000000-0000-0000-0000-000000000000}"/>
          </ac:spMkLst>
        </pc:spChg>
      </pc:sldChg>
      <pc:sldChg chg="modSp">
        <pc:chgData name="Wendy Simmerman" userId="S::10019240@uvu.edu::45791d6d-f507-4752-9b94-d93efcdde5cd" providerId="AD" clId="Web-{D6233F6C-C15F-50C1-25E4-D980A45F890D}" dt="2025-01-29T16:10:51.897" v="52" actId="20577"/>
        <pc:sldMkLst>
          <pc:docMk/>
          <pc:sldMk cId="0" sldId="261"/>
        </pc:sldMkLst>
        <pc:spChg chg="mod">
          <ac:chgData name="Wendy Simmerman" userId="S::10019240@uvu.edu::45791d6d-f507-4752-9b94-d93efcdde5cd" providerId="AD" clId="Web-{D6233F6C-C15F-50C1-25E4-D980A45F890D}" dt="2025-01-29T16:10:51.897" v="52" actId="20577"/>
          <ac:spMkLst>
            <pc:docMk/>
            <pc:sldMk cId="0" sldId="261"/>
            <ac:spMk id="48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D6233F6C-C15F-50C1-25E4-D980A45F890D}" dt="2025-01-29T21:00:31.826" v="275" actId="20577"/>
        <pc:sldMkLst>
          <pc:docMk/>
          <pc:sldMk cId="0" sldId="263"/>
        </pc:sldMkLst>
        <pc:spChg chg="mod">
          <ac:chgData name="Wendy Simmerman" userId="S::10019240@uvu.edu::45791d6d-f507-4752-9b94-d93efcdde5cd" providerId="AD" clId="Web-{D6233F6C-C15F-50C1-25E4-D980A45F890D}" dt="2025-01-29T21:00:31.826" v="275" actId="20577"/>
          <ac:spMkLst>
            <pc:docMk/>
            <pc:sldMk cId="0" sldId="263"/>
            <ac:spMk id="62" creationId="{00000000-0000-0000-0000-000000000000}"/>
          </ac:spMkLst>
        </pc:spChg>
        <pc:spChg chg="mod">
          <ac:chgData name="Wendy Simmerman" userId="S::10019240@uvu.edu::45791d6d-f507-4752-9b94-d93efcdde5cd" providerId="AD" clId="Web-{D6233F6C-C15F-50C1-25E4-D980A45F890D}" dt="2025-01-29T16:19:34.366" v="150" actId="20577"/>
          <ac:spMkLst>
            <pc:docMk/>
            <pc:sldMk cId="0" sldId="263"/>
            <ac:spMk id="63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D6233F6C-C15F-50C1-25E4-D980A45F890D}" dt="2025-01-29T16:18:02.694" v="111" actId="20577"/>
        <pc:sldMkLst>
          <pc:docMk/>
          <pc:sldMk cId="0" sldId="275"/>
        </pc:sldMkLst>
        <pc:spChg chg="mod">
          <ac:chgData name="Wendy Simmerman" userId="S::10019240@uvu.edu::45791d6d-f507-4752-9b94-d93efcdde5cd" providerId="AD" clId="Web-{D6233F6C-C15F-50C1-25E4-D980A45F890D}" dt="2025-01-29T16:18:02.694" v="111" actId="20577"/>
          <ac:spMkLst>
            <pc:docMk/>
            <pc:sldMk cId="0" sldId="275"/>
            <ac:spMk id="143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D6233F6C-C15F-50C1-25E4-D980A45F890D}" dt="2025-01-29T16:23:14.007" v="193" actId="20577"/>
        <pc:sldMkLst>
          <pc:docMk/>
          <pc:sldMk cId="0" sldId="278"/>
        </pc:sldMkLst>
        <pc:spChg chg="mod">
          <ac:chgData name="Wendy Simmerman" userId="S::10019240@uvu.edu::45791d6d-f507-4752-9b94-d93efcdde5cd" providerId="AD" clId="Web-{D6233F6C-C15F-50C1-25E4-D980A45F890D}" dt="2025-01-29T16:23:14.007" v="193" actId="20577"/>
          <ac:spMkLst>
            <pc:docMk/>
            <pc:sldMk cId="0" sldId="278"/>
            <ac:spMk id="157" creationId="{00000000-0000-0000-0000-000000000000}"/>
          </ac:spMkLst>
        </pc:spChg>
      </pc:sldChg>
      <pc:sldChg chg="modSp ord">
        <pc:chgData name="Wendy Simmerman" userId="S::10019240@uvu.edu::45791d6d-f507-4752-9b94-d93efcdde5cd" providerId="AD" clId="Web-{D6233F6C-C15F-50C1-25E4-D980A45F890D}" dt="2025-01-29T16:21:08.694" v="172" actId="20577"/>
        <pc:sldMkLst>
          <pc:docMk/>
          <pc:sldMk cId="0" sldId="281"/>
        </pc:sldMkLst>
        <pc:spChg chg="mod">
          <ac:chgData name="Wendy Simmerman" userId="S::10019240@uvu.edu::45791d6d-f507-4752-9b94-d93efcdde5cd" providerId="AD" clId="Web-{D6233F6C-C15F-50C1-25E4-D980A45F890D}" dt="2025-01-29T16:21:08.694" v="172" actId="20577"/>
          <ac:spMkLst>
            <pc:docMk/>
            <pc:sldMk cId="0" sldId="281"/>
            <ac:spMk id="17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1pPr>
    <a:lvl2pPr indent="2286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2pPr>
    <a:lvl3pPr indent="4572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3pPr>
    <a:lvl4pPr indent="6858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4pPr>
    <a:lvl5pPr indent="9144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5pPr>
    <a:lvl6pPr indent="11430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6pPr>
    <a:lvl7pPr indent="13716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7pPr>
    <a:lvl8pPr indent="16002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8pPr>
    <a:lvl9pPr indent="1828800" defTabSz="457200" latinLnBrk="0">
      <a:lnSpc>
        <a:spcPct val="117999"/>
      </a:lnSpc>
      <a:defRPr sz="2200">
        <a:latin typeface="Lato Regular"/>
        <a:ea typeface="Lato Regular"/>
        <a:cs typeface="Lato Regular"/>
        <a:sym typeface="Lato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copy">
    <p:bg>
      <p:bgPr>
        <a:solidFill>
          <a:srgbClr val="4BA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VUMonogramBlack-0006.png" descr="UVUMonogramBlack-0006.png"/>
          <p:cNvPicPr>
            <a:picLocks noChangeAspect="1"/>
          </p:cNvPicPr>
          <p:nvPr/>
        </p:nvPicPr>
        <p:blipFill>
          <a:blip r:embed="rId4">
            <a:alphaModFix amt="15255"/>
          </a:blip>
          <a:stretch>
            <a:fillRect/>
          </a:stretch>
        </p:blipFill>
        <p:spPr>
          <a:xfrm>
            <a:off x="22153733" y="12344281"/>
            <a:ext cx="1942947" cy="11113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578385" y="8813803"/>
            <a:ext cx="5391517" cy="27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578385" y="5813427"/>
            <a:ext cx="5391517" cy="3000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53395" y="13055257"/>
            <a:ext cx="277877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685800">
              <a:defRPr sz="1800">
                <a:solidFill>
                  <a:srgbClr val="ED1C23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34290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68580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102870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1371600" algn="l" defTabSz="5143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53042"/>
          </a:solidFill>
          <a:uFillTx/>
          <a:latin typeface="+mn-lt"/>
          <a:ea typeface="+mn-ea"/>
          <a:cs typeface="+mn-cs"/>
          <a:sym typeface="Lato Bold"/>
        </a:defRPr>
      </a:lvl9pPr>
    </p:titleStyle>
    <p:bodyStyle>
      <a:lvl1pPr marL="0" marR="0" indent="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1pPr>
      <a:lvl2pPr marL="0" marR="0" indent="3429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2pPr>
      <a:lvl3pPr marL="0" marR="0" indent="6858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3pPr>
      <a:lvl4pPr marL="0" marR="0" indent="10287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4pPr>
      <a:lvl5pPr marL="0" marR="0" indent="13716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5pPr>
      <a:lvl6pPr marL="0" marR="0" indent="17145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6pPr>
      <a:lvl7pPr marL="0" marR="0" indent="20574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7pPr>
      <a:lvl8pPr marL="0" marR="0" indent="24003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8pPr>
      <a:lvl9pPr marL="0" marR="0" indent="2743200" algn="l" defTabSz="514350" latinLnBrk="0">
        <a:lnSpc>
          <a:spcPct val="11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337" baseline="0">
          <a:solidFill>
            <a:srgbClr val="888C91"/>
          </a:solidFill>
          <a:uFillTx/>
          <a:latin typeface="Lato Light"/>
          <a:ea typeface="Lato Light"/>
          <a:cs typeface="Lato Light"/>
          <a:sym typeface="Lato Light"/>
        </a:defRPr>
      </a:lvl9pPr>
    </p:bodyStyle>
    <p:otherStyle>
      <a:lvl1pPr marL="0" marR="0" indent="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1pPr>
      <a:lvl2pPr marL="0" marR="0" indent="4572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2pPr>
      <a:lvl3pPr marL="0" marR="0" indent="9144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3pPr>
      <a:lvl4pPr marL="0" marR="0" indent="13716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4pPr>
      <a:lvl5pPr marL="0" marR="0" indent="18288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5pPr>
      <a:lvl6pPr marL="0" marR="0" indent="22860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6pPr>
      <a:lvl7pPr marL="0" marR="0" indent="27432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7pPr>
      <a:lvl8pPr marL="0" marR="0" indent="32004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8pPr>
      <a:lvl9pPr marL="0" marR="0" indent="3657600" algn="ctr" defTabSz="685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20170825_MSOC_Akron_05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b="9510"/>
          <a:stretch/>
        </p:blipFill>
        <p:spPr>
          <a:xfrm>
            <a:off x="635000" y="640411"/>
            <a:ext cx="23114000" cy="1244787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ectangle"/>
          <p:cNvSpPr/>
          <p:nvPr/>
        </p:nvSpPr>
        <p:spPr>
          <a:xfrm>
            <a:off x="1327222" y="-1"/>
            <a:ext cx="9284071" cy="13716001"/>
          </a:xfrm>
          <a:prstGeom prst="rect">
            <a:avLst/>
          </a:prstGeom>
          <a:solidFill>
            <a:srgbClr val="4BA23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Engaged…"/>
          <p:cNvSpPr txBox="1"/>
          <p:nvPr/>
        </p:nvSpPr>
        <p:spPr>
          <a:xfrm>
            <a:off x="1876738" y="5425013"/>
            <a:ext cx="7792198" cy="5420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457200">
              <a:lnSpc>
                <a:spcPct val="90000"/>
              </a:lnSpc>
              <a:defRPr sz="20000" cap="all">
                <a:solidFill>
                  <a:srgbClr val="FFFFFF"/>
                </a:solidFill>
              </a:defRPr>
            </a:pPr>
            <a:r>
              <a:rPr lang="en-US" sz="9600"/>
              <a:t>Advisory </a:t>
            </a:r>
            <a:endParaRPr lang="en-US"/>
          </a:p>
          <a:p>
            <a:pPr algn="l" defTabSz="457200">
              <a:lnSpc>
                <a:spcPct val="90000"/>
              </a:lnSpc>
              <a:defRPr sz="20000" cap="all">
                <a:solidFill>
                  <a:srgbClr val="FFFFFF"/>
                </a:solidFill>
              </a:defRPr>
            </a:pPr>
            <a:r>
              <a:rPr lang="en-US" sz="9600"/>
              <a:t>Board</a:t>
            </a:r>
            <a:br>
              <a:rPr lang="en-US" sz="9600"/>
            </a:br>
            <a:r>
              <a:rPr lang="en-US" sz="9600"/>
              <a:t>Leadership </a:t>
            </a:r>
            <a:endParaRPr lang="en-US" sz="20000"/>
          </a:p>
          <a:p>
            <a:pPr algn="l" defTabSz="457200">
              <a:lnSpc>
                <a:spcPct val="90000"/>
              </a:lnSpc>
              <a:defRPr sz="20000" cap="all">
                <a:solidFill>
                  <a:srgbClr val="FFFFFF"/>
                </a:solidFill>
              </a:defRPr>
            </a:pPr>
            <a:r>
              <a:rPr lang="en-US" sz="9600"/>
              <a:t>Meeting</a:t>
            </a:r>
            <a:endParaRPr lang="en-US"/>
          </a:p>
        </p:txBody>
      </p:sp>
      <p:sp>
        <p:nvSpPr>
          <p:cNvPr id="35" name="Subtitle | Date"/>
          <p:cNvSpPr txBox="1"/>
          <p:nvPr/>
        </p:nvSpPr>
        <p:spPr>
          <a:xfrm>
            <a:off x="2032000" y="11641054"/>
            <a:ext cx="3882473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500">
                <a:solidFill>
                  <a:srgbClr val="275D38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February 28, 2025 </a:t>
            </a:r>
          </a:p>
        </p:txBody>
      </p:sp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5C3225A-DF52-1D99-E46C-D2495C9A1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27" y="682672"/>
            <a:ext cx="3045088" cy="21703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A36B53-1E25-97CD-2B4A-D581ECC3D3DA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Lato Bold"/>
            </a:endParaRPr>
          </a:p>
        </p:txBody>
      </p:sp>
      <p:sp>
        <p:nvSpPr>
          <p:cNvPr id="157" name="Lorem ipsum dolor sit amet, consectetur adipiscing elit"/>
          <p:cNvSpPr txBox="1"/>
          <p:nvPr/>
        </p:nvSpPr>
        <p:spPr>
          <a:xfrm>
            <a:off x="12938373" y="708992"/>
            <a:ext cx="10312447" cy="271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 fontScale="92500" lnSpcReduction="10000"/>
          </a:bodyPr>
          <a:lstStyle>
            <a:lvl1pPr algn="l" defTabSz="457200">
              <a:defRPr sz="65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/>
              <a:t>INVOLVING BOARDS IN CURRICULUM REVIEWS &amp; PROCESSES</a:t>
            </a:r>
            <a:endParaRPr/>
          </a:p>
        </p:txBody>
      </p:sp>
      <p:sp>
        <p:nvSpPr>
          <p:cNvPr id="158" name="Lorem ipsum dolor sit amet, consectetur adipiscing elit.…"/>
          <p:cNvSpPr txBox="1"/>
          <p:nvPr/>
        </p:nvSpPr>
        <p:spPr>
          <a:xfrm>
            <a:off x="12551336" y="3863241"/>
            <a:ext cx="10699484" cy="757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Autofit/>
          </a:bodyPr>
          <a:lstStyle/>
          <a:p>
            <a:pPr marL="774700" indent="-571500" algn="l" defTabSz="685800">
              <a:lnSpc>
                <a:spcPct val="120000"/>
              </a:lnSpc>
              <a:spcBef>
                <a:spcPts val="2000"/>
              </a:spcBef>
              <a:buSzPct val="80000"/>
              <a:buFont typeface="Arial"/>
              <a:buChar char="•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/>
              <a:t>A Real Tension- Role of CE</a:t>
            </a:r>
          </a:p>
          <a:p>
            <a:pPr marL="774700" indent="-571500" algn="l" defTabSz="685800">
              <a:lnSpc>
                <a:spcPct val="120000"/>
              </a:lnSpc>
              <a:spcBef>
                <a:spcPts val="2000"/>
              </a:spcBef>
              <a:buFont typeface="Arial"/>
              <a:buChar char="•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/>
              <a:t>Understanding Needs</a:t>
            </a:r>
          </a:p>
          <a:p>
            <a:pPr marL="774700" indent="-571500" algn="l" defTabSz="685800">
              <a:lnSpc>
                <a:spcPct val="120000"/>
              </a:lnSpc>
              <a:spcBef>
                <a:spcPts val="2000"/>
              </a:spcBef>
              <a:buFont typeface="Arial"/>
              <a:buChar char="•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/>
              <a:t>Externships and Projects</a:t>
            </a:r>
          </a:p>
          <a:p>
            <a:pPr marL="774700" indent="-571500" algn="l" defTabSz="685800">
              <a:lnSpc>
                <a:spcPct val="120000"/>
              </a:lnSpc>
              <a:spcBef>
                <a:spcPts val="2000"/>
              </a:spcBef>
              <a:buFont typeface="Arial"/>
              <a:buChar char="•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/>
              <a:t>Build Trust</a:t>
            </a:r>
          </a:p>
          <a:p>
            <a:pPr marL="774700" indent="-571500" algn="l" defTabSz="685800">
              <a:lnSpc>
                <a:spcPct val="120000"/>
              </a:lnSpc>
              <a:spcBef>
                <a:spcPts val="2000"/>
              </a:spcBef>
              <a:buFont typeface="Arial"/>
              <a:buChar char="•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/>
              <a:t>Consistent Interaction- understanding timelines</a:t>
            </a:r>
          </a:p>
          <a:p>
            <a:pPr marL="203200" defTabSz="685800">
              <a:lnSpc>
                <a:spcPct val="120000"/>
              </a:lnSpc>
              <a:spcBef>
                <a:spcPts val="2000"/>
              </a:spcBef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/>
          </a:p>
        </p:txBody>
      </p:sp>
      <p:pic>
        <p:nvPicPr>
          <p:cNvPr id="159" name="20160428_Commencement_1194_1.JPG" descr="20160428_Commencement_1194_1.JPG"/>
          <p:cNvPicPr>
            <a:picLocks noChangeAspect="1"/>
          </p:cNvPicPr>
          <p:nvPr/>
        </p:nvPicPr>
        <p:blipFill>
          <a:blip r:embed="rId2"/>
          <a:srcRect l="34911" r="16532" b="9760"/>
          <a:stretch>
            <a:fillRect/>
          </a:stretch>
        </p:blipFill>
        <p:spPr>
          <a:xfrm>
            <a:off x="629568" y="634999"/>
            <a:ext cx="11298702" cy="1244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249EC9F-9893-394A-4885-57457F03B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519" y="11774514"/>
            <a:ext cx="4441063" cy="12754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0160728_National Parks_01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0" name="in learning"/>
          <p:cNvSpPr txBox="1"/>
          <p:nvPr/>
        </p:nvSpPr>
        <p:spPr>
          <a:xfrm>
            <a:off x="2586525" y="1348664"/>
            <a:ext cx="15003935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6500" cap="all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Leveraging boards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to ensure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workforce relevance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(discussion)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FE5DB-A798-6B53-C11E-FFD5F25A4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095" y="297130"/>
            <a:ext cx="7899598" cy="39497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C42605-ACB2-68AE-750B-0838BA1D7D94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Lato Bold"/>
            </a:endParaRPr>
          </a:p>
        </p:txBody>
      </p:sp>
      <p:sp>
        <p:nvSpPr>
          <p:cNvPr id="152" name="Rectangle"/>
          <p:cNvSpPr/>
          <p:nvPr/>
        </p:nvSpPr>
        <p:spPr>
          <a:xfrm>
            <a:off x="0" y="5626864"/>
            <a:ext cx="24384000" cy="611148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3" name="Lorem ipsum dolor sit amet, consectetur adipiscing elit"/>
          <p:cNvSpPr txBox="1"/>
          <p:nvPr/>
        </p:nvSpPr>
        <p:spPr>
          <a:xfrm>
            <a:off x="12951590" y="1813485"/>
            <a:ext cx="8862787" cy="261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algn="l"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UVU Workforce-Ready Efforts </a:t>
            </a:r>
            <a:endParaRPr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4" name="Lorem ipsum dolor sit amet, consectetur adipiscing elit.…"/>
          <p:cNvSpPr txBox="1"/>
          <p:nvPr/>
        </p:nvSpPr>
        <p:spPr>
          <a:xfrm>
            <a:off x="12948866" y="5952241"/>
            <a:ext cx="10569511" cy="644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marL="203200" algn="l" defTabSz="685800">
              <a:lnSpc>
                <a:spcPct val="120000"/>
              </a:lnSpc>
              <a:spcBef>
                <a:spcPts val="2000"/>
              </a:spcBef>
              <a:buSzPct val="80000"/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500" dirty="0"/>
              <a:t>Student internships, faculty externships, project-based learning, e2i, service-based learning, industry guest lectures, job shadows, mentoring, youth summer camps,  apprenticeships, K12 outreach, student support services, articulation agreements &amp; MOUs, Continuing Education Units (CEUs),  professional development, employer tuition assistance programs</a:t>
            </a:r>
          </a:p>
        </p:txBody>
      </p:sp>
      <p:pic>
        <p:nvPicPr>
          <p:cNvPr id="155" name="20170113_WRST_AirForce_1644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r="16883"/>
          <a:stretch/>
        </p:blipFill>
        <p:spPr>
          <a:xfrm>
            <a:off x="765543" y="640815"/>
            <a:ext cx="11142921" cy="1244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4797255C-03F6-F65D-E585-088B549E2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035" y="12382271"/>
            <a:ext cx="2726422" cy="7830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CDB00E-5123-1E4F-D741-46B6074C2FF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Lato Bold"/>
            </a:endParaRPr>
          </a:p>
        </p:txBody>
      </p:sp>
      <p:sp>
        <p:nvSpPr>
          <p:cNvPr id="44" name="new section"/>
          <p:cNvSpPr txBox="1"/>
          <p:nvPr/>
        </p:nvSpPr>
        <p:spPr>
          <a:xfrm>
            <a:off x="9447490" y="4477114"/>
            <a:ext cx="12286704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150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Planning Ahead </a:t>
            </a:r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19C70AF-AC1B-281F-9231-2CF0459B8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74" y="1498599"/>
            <a:ext cx="2921653" cy="1867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tep 1"/>
          <p:cNvSpPr txBox="1"/>
          <p:nvPr/>
        </p:nvSpPr>
        <p:spPr>
          <a:xfrm>
            <a:off x="1270000" y="5074715"/>
            <a:ext cx="2286000" cy="6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algn="r" defTabSz="685800">
              <a:spcBef>
                <a:spcPts val="2500"/>
              </a:spcBef>
              <a:defRPr sz="3500" cap="all">
                <a:solidFill>
                  <a:srgbClr val="66594D"/>
                </a:solidFill>
              </a:defRPr>
            </a:lvl1pPr>
          </a:lstStyle>
          <a:p>
            <a:r>
              <a:rPr lang="en-US"/>
              <a:t>PLANNED</a:t>
            </a:r>
            <a:endParaRPr/>
          </a:p>
        </p:txBody>
      </p:sp>
      <p:sp>
        <p:nvSpPr>
          <p:cNvPr id="116" name="step 2"/>
          <p:cNvSpPr txBox="1"/>
          <p:nvPr/>
        </p:nvSpPr>
        <p:spPr>
          <a:xfrm>
            <a:off x="943429" y="7332126"/>
            <a:ext cx="2612571" cy="6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algn="r" defTabSz="685800">
              <a:spcBef>
                <a:spcPts val="2500"/>
              </a:spcBef>
              <a:defRPr sz="3500" cap="all">
                <a:solidFill>
                  <a:srgbClr val="66594D"/>
                </a:solidFill>
              </a:defRPr>
            </a:lvl1pPr>
          </a:lstStyle>
          <a:p>
            <a:r>
              <a:rPr lang="en-US"/>
              <a:t>PROPOSED </a:t>
            </a:r>
            <a:endParaRPr/>
          </a:p>
        </p:txBody>
      </p:sp>
      <p:sp>
        <p:nvSpPr>
          <p:cNvPr id="117" name="step 3"/>
          <p:cNvSpPr txBox="1"/>
          <p:nvPr/>
        </p:nvSpPr>
        <p:spPr>
          <a:xfrm>
            <a:off x="943429" y="9040592"/>
            <a:ext cx="2612571" cy="6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algn="r" defTabSz="685800">
              <a:spcBef>
                <a:spcPts val="2500"/>
              </a:spcBef>
              <a:defRPr sz="3500" cap="all">
                <a:solidFill>
                  <a:srgbClr val="66594D"/>
                </a:solidFill>
              </a:defRPr>
            </a:lvl1pPr>
          </a:lstStyle>
          <a:p>
            <a:r>
              <a:rPr lang="en-US"/>
              <a:t>Proposed</a:t>
            </a:r>
            <a:endParaRPr/>
          </a:p>
        </p:txBody>
      </p:sp>
      <p:sp>
        <p:nvSpPr>
          <p:cNvPr id="118" name="Lorem ipsum dolor sit amet, consectetur adipiscing elit"/>
          <p:cNvSpPr txBox="1"/>
          <p:nvPr/>
        </p:nvSpPr>
        <p:spPr>
          <a:xfrm>
            <a:off x="1263762" y="2195285"/>
            <a:ext cx="8255001" cy="2183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algn="l"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sz="7200" b="1"/>
              <a:t>2025-26 </a:t>
            </a:r>
            <a:r>
              <a:rPr lang="en-US"/>
              <a:t> </a:t>
            </a:r>
            <a:endParaRPr/>
          </a:p>
        </p:txBody>
      </p:sp>
      <p:pic>
        <p:nvPicPr>
          <p:cNvPr id="119" name="20150702_Recruitment_1017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r="24139"/>
          <a:stretch/>
        </p:blipFill>
        <p:spPr>
          <a:xfrm>
            <a:off x="11747052" y="0"/>
            <a:ext cx="10155067" cy="130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Lorem ipsum dolor sit amet, consectetur adipiscing elit. Curabitur auctor mollis.…"/>
          <p:cNvSpPr txBox="1"/>
          <p:nvPr/>
        </p:nvSpPr>
        <p:spPr>
          <a:xfrm>
            <a:off x="3813196" y="4374920"/>
            <a:ext cx="6088225" cy="585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lnSpc>
                <a:spcPct val="120000"/>
              </a:lnSpc>
              <a:spcBef>
                <a:spcPts val="5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Program Advisory Board Leadership meetings in September &amp; February </a:t>
            </a:r>
            <a:br>
              <a:rPr lang="en-US" dirty="0"/>
            </a:br>
            <a:r>
              <a:rPr lang="en-US" dirty="0"/>
              <a:t>TOPIC SUGGESTIONS? </a:t>
            </a:r>
          </a:p>
          <a:p>
            <a:pPr algn="l" defTabSz="685800">
              <a:lnSpc>
                <a:spcPct val="120000"/>
              </a:lnSpc>
              <a:spcBef>
                <a:spcPts val="5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New Advisory Board Boot Camp for those chartering new boards </a:t>
            </a:r>
            <a:endParaRPr dirty="0"/>
          </a:p>
          <a:p>
            <a:pPr algn="l" defTabSz="685800">
              <a:lnSpc>
                <a:spcPct val="120000"/>
              </a:lnSpc>
              <a:spcBef>
                <a:spcPts val="5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dirty="0"/>
              <a:t>Virtual</a:t>
            </a:r>
            <a:r>
              <a:rPr dirty="0"/>
              <a:t> </a:t>
            </a:r>
            <a:r>
              <a:rPr lang="en-US" dirty="0"/>
              <a:t>Q&amp;A sessions 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E66EC1-A229-74F6-2188-129714018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96" y="11074400"/>
            <a:ext cx="2146300" cy="1371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20190923_MK_Willy Statue Unveiling_AM_04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 b="9540"/>
          <a:stretch/>
        </p:blipFill>
        <p:spPr>
          <a:xfrm>
            <a:off x="635000" y="634999"/>
            <a:ext cx="23114000" cy="1244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Rectangle"/>
          <p:cNvSpPr/>
          <p:nvPr/>
        </p:nvSpPr>
        <p:spPr>
          <a:xfrm>
            <a:off x="14224000" y="9909348"/>
            <a:ext cx="9210158" cy="28527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41,278 students"/>
          <p:cNvSpPr txBox="1"/>
          <p:nvPr/>
        </p:nvSpPr>
        <p:spPr>
          <a:xfrm>
            <a:off x="15500937" y="10753701"/>
            <a:ext cx="6656283" cy="1535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defTabSz="457200">
              <a:defRPr sz="6500">
                <a:solidFill>
                  <a:srgbClr val="00843D"/>
                </a:solidFill>
              </a:defRPr>
            </a:lvl1pPr>
          </a:lstStyle>
          <a:p>
            <a:r>
              <a:rPr lang="en-US"/>
              <a:t>THANK YOU</a:t>
            </a: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20170926_Concurrent_Enroll_0424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b="9516"/>
          <a:stretch/>
        </p:blipFill>
        <p:spPr>
          <a:xfrm>
            <a:off x="635000" y="634999"/>
            <a:ext cx="23114000" cy="1244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ectangle"/>
          <p:cNvSpPr/>
          <p:nvPr/>
        </p:nvSpPr>
        <p:spPr>
          <a:xfrm>
            <a:off x="1901157" y="1685244"/>
            <a:ext cx="8255001" cy="6757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Lorem ipsum"/>
          <p:cNvSpPr txBox="1"/>
          <p:nvPr/>
        </p:nvSpPr>
        <p:spPr>
          <a:xfrm>
            <a:off x="3171157" y="2897449"/>
            <a:ext cx="5715001" cy="112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Welcome </a:t>
            </a:r>
            <a:endParaRPr/>
          </a:p>
        </p:txBody>
      </p:sp>
      <p:pic>
        <p:nvPicPr>
          <p:cNvPr id="50" name="2-Fine Arts.png" descr="2-Fine Ar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15" y="-164836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22-Education.png" descr="22-Educ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349" y="-164836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36-Science.png" descr="36-Scie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881" y="-164836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79-Student Life.png" descr="79-Student Lif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583" y="-164836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73747F7C-DE45-066A-D269-1005B61B4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206" y="1685245"/>
            <a:ext cx="5238637" cy="15045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ction c…"/>
          <p:cNvSpPr txBox="1"/>
          <p:nvPr/>
        </p:nvSpPr>
        <p:spPr>
          <a:xfrm>
            <a:off x="18498874" y="1373050"/>
            <a:ext cx="5080001" cy="1082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/>
              <a:t>Engaging Faculty with </a:t>
            </a:r>
            <a:r>
              <a:rPr lang="en-US" err="1"/>
              <a:t>BOard</a:t>
            </a:r>
            <a:r>
              <a:rPr lang="en-US"/>
              <a:t> Members &amp; Industry Partners </a:t>
            </a:r>
          </a:p>
          <a:p>
            <a:pPr marL="508000" indent="-317500" algn="l" defTabSz="685800">
              <a:spcBef>
                <a:spcPts val="2000"/>
              </a:spcBef>
              <a:buSzPct val="100000"/>
              <a:buFont typeface="Arial"/>
              <a:buChar char="•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>
                <a:latin typeface="Lato Bold"/>
              </a:rPr>
              <a:t>Discussion </a:t>
            </a:r>
            <a:endParaRPr>
              <a:latin typeface="Lato Bold"/>
            </a:endParaRPr>
          </a:p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/>
              <a:t>Involving Boards In Curriculum Reviews &amp; Processes </a:t>
            </a:r>
            <a:endParaRPr/>
          </a:p>
          <a:p>
            <a:pPr algn="l" defTabSz="685800">
              <a:spcBef>
                <a:spcPts val="2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500" cap="all">
                <a:latin typeface="Lato Bold"/>
                <a:cs typeface="Segoe UI"/>
              </a:rPr>
              <a:t>Leveraging Boards to Ensure Workforce Relevance  </a:t>
            </a:r>
            <a:endParaRPr lang="en-US" sz="3500">
              <a:latin typeface="Lato Bold"/>
              <a:cs typeface="Segoe UI"/>
            </a:endParaRPr>
          </a:p>
          <a:p>
            <a:pPr marL="508000" indent="-317500" algn="l" defTabSz="685800">
              <a:spcBef>
                <a:spcPts val="2000"/>
              </a:spcBef>
              <a:buFont typeface="Arial"/>
              <a:buChar char="•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>
                <a:latin typeface="Lato Bold"/>
                <a:cs typeface="Arial"/>
              </a:rPr>
              <a:t>Discussion</a:t>
            </a:r>
          </a:p>
          <a:p>
            <a:pPr algn="l" defTabSz="685800">
              <a:spcBef>
                <a:spcPts val="2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500" b="1" cap="all">
                <a:latin typeface="Lato Bold"/>
                <a:cs typeface="Segoe UI"/>
              </a:rPr>
              <a:t>Planning ahead for Next Year </a:t>
            </a:r>
            <a:endParaRPr lang="en-US" sz="3500" b="1">
              <a:latin typeface="Lato Bold"/>
              <a:cs typeface="Segoe UI"/>
            </a:endParaRPr>
          </a:p>
        </p:txBody>
      </p:sp>
      <p:sp>
        <p:nvSpPr>
          <p:cNvPr id="38" name="section A…"/>
          <p:cNvSpPr txBox="1"/>
          <p:nvPr/>
        </p:nvSpPr>
        <p:spPr>
          <a:xfrm>
            <a:off x="11161253" y="1618885"/>
            <a:ext cx="5080001" cy="1030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 b="1"/>
              <a:t>LUNCH</a:t>
            </a:r>
            <a:endParaRPr b="1"/>
          </a:p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 b="1"/>
              <a:t>Policy 104 Updates</a:t>
            </a:r>
            <a:endParaRPr b="1"/>
          </a:p>
          <a:p>
            <a:pPr marL="508000" indent="-317500" algn="l" defTabSz="685800">
              <a:spcBef>
                <a:spcPts val="2000"/>
              </a:spcBef>
              <a:buSzPct val="100000"/>
              <a:buChar char="-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Governance </a:t>
            </a:r>
            <a:endParaRPr/>
          </a:p>
          <a:p>
            <a:pPr marL="508000" indent="-317500" algn="l" defTabSz="685800">
              <a:spcBef>
                <a:spcPts val="2000"/>
              </a:spcBef>
              <a:buSzPct val="100000"/>
              <a:buChar char="-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Sponsorship &amp; Charters</a:t>
            </a:r>
            <a:endParaRPr lang="en-US">
              <a:latin typeface="Lato Regular"/>
              <a:cs typeface="Lato Regular"/>
            </a:endParaRPr>
          </a:p>
          <a:p>
            <a:pPr marL="508000" indent="-317500" algn="l" defTabSz="685800">
              <a:spcBef>
                <a:spcPts val="2000"/>
              </a:spcBef>
              <a:buSzPct val="100000"/>
              <a:buChar char="-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>
                <a:latin typeface="Lato Regular"/>
                <a:cs typeface="Lato Regular"/>
              </a:rPr>
              <a:t>Reporting </a:t>
            </a:r>
          </a:p>
          <a:p>
            <a:pPr algn="l" defTabSz="685800">
              <a:spcBef>
                <a:spcPts val="2000"/>
              </a:spcBef>
              <a:buSzPct val="100000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500" b="1" cap="all" err="1">
                <a:latin typeface="Lato Bold"/>
                <a:cs typeface="Segoe UI"/>
              </a:rPr>
              <a:t>STrategically</a:t>
            </a:r>
            <a:r>
              <a:rPr lang="en-US" sz="3500" b="1" cap="all">
                <a:latin typeface="Lato Bold"/>
                <a:cs typeface="Segoe UI"/>
              </a:rPr>
              <a:t> Building your Board</a:t>
            </a:r>
          </a:p>
          <a:p>
            <a:pPr marL="508000" indent="-317500" algn="l" defTabSz="685800">
              <a:spcBef>
                <a:spcPts val="2000"/>
              </a:spcBef>
              <a:buFont typeface="Arial"/>
              <a:buChar char="•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>
                <a:latin typeface="Arial"/>
                <a:cs typeface="Arial"/>
              </a:rPr>
              <a:t>Membership</a:t>
            </a:r>
          </a:p>
          <a:p>
            <a:pPr marL="508000" indent="-317500" algn="l" defTabSz="685800">
              <a:spcBef>
                <a:spcPts val="2000"/>
              </a:spcBef>
              <a:buFont typeface="Arial"/>
              <a:buChar char="•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>
                <a:latin typeface="Arial"/>
                <a:cs typeface="Arial"/>
              </a:rPr>
              <a:t>Composition </a:t>
            </a:r>
          </a:p>
          <a:p>
            <a:pPr algn="l" defTabSz="685800">
              <a:spcBef>
                <a:spcPts val="2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500" b="1" cap="all">
                <a:latin typeface="Lato Bold"/>
                <a:cs typeface="Segoe UI"/>
              </a:rPr>
              <a:t>Providing Meaningful Engagement with Students </a:t>
            </a:r>
          </a:p>
          <a:p>
            <a:pPr marL="508000" indent="-317500" algn="l" defTabSz="685800">
              <a:spcBef>
                <a:spcPts val="2000"/>
              </a:spcBef>
              <a:buFont typeface="Arial,Sans-Serif"/>
              <a:buChar char="•"/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err="1">
                <a:latin typeface="Arial"/>
                <a:cs typeface="Arial"/>
              </a:rPr>
              <a:t>InternEdge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39" name="table of contents"/>
          <p:cNvSpPr txBox="1"/>
          <p:nvPr/>
        </p:nvSpPr>
        <p:spPr>
          <a:xfrm>
            <a:off x="1292975" y="5652541"/>
            <a:ext cx="10543354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5000" cap="all">
                <a:solidFill>
                  <a:srgbClr val="4BA23F"/>
                </a:solidFill>
              </a:defRPr>
            </a:lvl1pPr>
          </a:lstStyle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Agenda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C82795-7FD0-0608-0DA5-6C01401D6A56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Lato Bold"/>
            </a:endParaRPr>
          </a:p>
        </p:txBody>
      </p:sp>
      <p:sp>
        <p:nvSpPr>
          <p:cNvPr id="140" name="TextBox 8"/>
          <p:cNvSpPr txBox="1"/>
          <p:nvPr/>
        </p:nvSpPr>
        <p:spPr>
          <a:xfrm>
            <a:off x="1272884" y="8032314"/>
            <a:ext cx="6432641" cy="337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/>
              <a:t>Charters &amp; Sponsoring Executive </a:t>
            </a:r>
            <a:endParaRPr/>
          </a:p>
          <a:p>
            <a:pPr algn="l" defTabSz="685800">
              <a:lnSpc>
                <a:spcPct val="120000"/>
              </a:lnSpc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Reinforce and clarify the requirement that all boards are chartered under a sponsoring executive </a:t>
            </a:r>
            <a:endParaRPr/>
          </a:p>
        </p:txBody>
      </p:sp>
      <p:sp>
        <p:nvSpPr>
          <p:cNvPr id="141" name="TextBox 9"/>
          <p:cNvSpPr txBox="1"/>
          <p:nvPr/>
        </p:nvSpPr>
        <p:spPr>
          <a:xfrm>
            <a:off x="8891608" y="8003560"/>
            <a:ext cx="6518905" cy="39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/>
              <a:t>Composition </a:t>
            </a:r>
          </a:p>
          <a:p>
            <a:pPr algn="l" defTabSz="685800">
              <a:lnSpc>
                <a:spcPct val="120000"/>
              </a:lnSpc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Clarify purpose of board types so that membership can be appropriately determined</a:t>
            </a:r>
          </a:p>
          <a:p>
            <a:pPr algn="l" defTabSz="685800">
              <a:lnSpc>
                <a:spcPct val="120000"/>
              </a:lnSpc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Create routes for board member removal and board discontinuance through the sponsoring executive </a:t>
            </a:r>
          </a:p>
        </p:txBody>
      </p:sp>
      <p:sp>
        <p:nvSpPr>
          <p:cNvPr id="142" name="TextBox 10"/>
          <p:cNvSpPr txBox="1"/>
          <p:nvPr/>
        </p:nvSpPr>
        <p:spPr>
          <a:xfrm>
            <a:off x="16678476" y="8118578"/>
            <a:ext cx="6432641" cy="302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spcBef>
                <a:spcPts val="2000"/>
              </a:spcBef>
              <a:defRPr sz="3500" cap="all">
                <a:solidFill>
                  <a:srgbClr val="66594D"/>
                </a:solidFill>
              </a:defRPr>
            </a:pPr>
            <a:r>
              <a:rPr lang="en-US"/>
              <a:t>Reporting</a:t>
            </a:r>
            <a:endParaRPr/>
          </a:p>
          <a:p>
            <a:pPr algn="l" defTabSz="685800">
              <a:lnSpc>
                <a:spcPct val="120000"/>
              </a:lnSpc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Clarified annual reporting requirements through the President's Office </a:t>
            </a:r>
            <a:endParaRPr/>
          </a:p>
        </p:txBody>
      </p:sp>
      <p:sp>
        <p:nvSpPr>
          <p:cNvPr id="143" name="Lorem ipsum dolor sit amet, consectetur adipiscing elit"/>
          <p:cNvSpPr txBox="1"/>
          <p:nvPr/>
        </p:nvSpPr>
        <p:spPr>
          <a:xfrm>
            <a:off x="1263762" y="1270000"/>
            <a:ext cx="22258548" cy="497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algn="l"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7200" b="1" dirty="0"/>
              <a:t>Policy 104 Updates</a:t>
            </a:r>
            <a:r>
              <a:rPr lang="en-US" dirty="0"/>
              <a:t> </a:t>
            </a:r>
            <a:br>
              <a:rPr lang="en-US" dirty="0"/>
            </a:br>
            <a:endParaRPr lang="en-US"/>
          </a:p>
          <a:p>
            <a:r>
              <a:rPr lang="en-US" dirty="0"/>
              <a:t>Differentiate between Advancement Boards &amp; Program Advisory Boards </a:t>
            </a:r>
          </a:p>
        </p:txBody>
      </p:sp>
      <p:pic>
        <p:nvPicPr>
          <p:cNvPr id="144" name="2-Fine Arts.png" descr="2-Fine Ar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937" y="6730569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22-Education.png" descr="22-Educ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36" y="6730569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36-Science.png" descr="36-Sci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8787" y="6730569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451C73A4-FEDF-E360-6FCA-F60E45D6D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538" y="11944942"/>
            <a:ext cx="3670300" cy="1054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ew section"/>
          <p:cNvSpPr txBox="1"/>
          <p:nvPr/>
        </p:nvSpPr>
        <p:spPr>
          <a:xfrm>
            <a:off x="426394" y="2190599"/>
            <a:ext cx="9881995" cy="758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15000" cap="all">
                <a:solidFill>
                  <a:srgbClr val="4BA23F"/>
                </a:solidFill>
              </a:defRPr>
            </a:lvl1pPr>
          </a:lstStyle>
          <a:p>
            <a:r>
              <a:rPr lang="en-US" sz="9600">
                <a:solidFill>
                  <a:schemeClr val="accent3">
                    <a:lumMod val="50000"/>
                  </a:schemeClr>
                </a:solidFill>
              </a:rPr>
              <a:t>Strategically building your advisory board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endParaRPr lang="en-US" sz="48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2" name="20160527_Recruitment_09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 b="16759"/>
          <a:stretch/>
        </p:blipFill>
        <p:spPr>
          <a:xfrm>
            <a:off x="11306927" y="635000"/>
            <a:ext cx="12446001" cy="1244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36%"/>
          <p:cNvSpPr txBox="1"/>
          <p:nvPr/>
        </p:nvSpPr>
        <p:spPr>
          <a:xfrm>
            <a:off x="10159678" y="4326166"/>
            <a:ext cx="417285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457200">
              <a:defRPr sz="10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5000"/>
              <a:t>Stakeholders</a:t>
            </a:r>
            <a:endParaRPr sz="5000"/>
          </a:p>
        </p:txBody>
      </p:sp>
      <p:sp>
        <p:nvSpPr>
          <p:cNvPr id="70" name="36%"/>
          <p:cNvSpPr txBox="1"/>
          <p:nvPr/>
        </p:nvSpPr>
        <p:spPr>
          <a:xfrm>
            <a:off x="16852170" y="5518862"/>
            <a:ext cx="5070928" cy="1668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457200">
              <a:defRPr sz="10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5000"/>
              <a:t>Other Engagement</a:t>
            </a:r>
            <a:endParaRPr sz="5000"/>
          </a:p>
        </p:txBody>
      </p:sp>
      <p:sp>
        <p:nvSpPr>
          <p:cNvPr id="71" name="Lorem ipsum dolor sit amet, consectetur."/>
          <p:cNvSpPr txBox="1"/>
          <p:nvPr/>
        </p:nvSpPr>
        <p:spPr>
          <a:xfrm>
            <a:off x="2796544" y="5953070"/>
            <a:ext cx="5080001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defTabSz="457200">
              <a:defRPr sz="3500"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What will the board accomplish? What role do they serve? </a:t>
            </a:r>
          </a:p>
        </p:txBody>
      </p:sp>
      <p:sp>
        <p:nvSpPr>
          <p:cNvPr id="72" name="36%"/>
          <p:cNvSpPr txBox="1"/>
          <p:nvPr/>
        </p:nvSpPr>
        <p:spPr>
          <a:xfrm>
            <a:off x="3658437" y="4271953"/>
            <a:ext cx="330200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defTabSz="457200">
              <a:defRPr sz="10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5400"/>
              <a:t>Purpose</a:t>
            </a:r>
            <a:endParaRPr sz="5400"/>
          </a:p>
        </p:txBody>
      </p:sp>
      <p:sp>
        <p:nvSpPr>
          <p:cNvPr id="73" name="36%"/>
          <p:cNvSpPr txBox="1"/>
          <p:nvPr/>
        </p:nvSpPr>
        <p:spPr>
          <a:xfrm>
            <a:off x="10078465" y="9411403"/>
            <a:ext cx="463549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457200">
              <a:defRPr sz="10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5000"/>
              <a:t>Representation</a:t>
            </a:r>
          </a:p>
        </p:txBody>
      </p:sp>
      <p:sp>
        <p:nvSpPr>
          <p:cNvPr id="75" name="Lorem ipsum dolor sit amet, consectetur."/>
          <p:cNvSpPr txBox="1"/>
          <p:nvPr/>
        </p:nvSpPr>
        <p:spPr>
          <a:xfrm>
            <a:off x="2796544" y="10604599"/>
            <a:ext cx="5080001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defTabSz="457200">
              <a:defRPr sz="3500"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What is the appropriate size? Do you need tiebreakers? Majority? </a:t>
            </a:r>
          </a:p>
        </p:txBody>
      </p:sp>
      <p:sp>
        <p:nvSpPr>
          <p:cNvPr id="76" name="36%"/>
          <p:cNvSpPr txBox="1"/>
          <p:nvPr/>
        </p:nvSpPr>
        <p:spPr>
          <a:xfrm>
            <a:off x="3658437" y="9330083"/>
            <a:ext cx="330200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defTabSz="457200">
              <a:defRPr sz="10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sz="5000"/>
              <a:t>Size</a:t>
            </a:r>
            <a:endParaRPr sz="5000"/>
          </a:p>
        </p:txBody>
      </p:sp>
      <p:sp>
        <p:nvSpPr>
          <p:cNvPr id="77" name="Lorem ipsum dolor sit amet, consectetur."/>
          <p:cNvSpPr txBox="1"/>
          <p:nvPr/>
        </p:nvSpPr>
        <p:spPr>
          <a:xfrm>
            <a:off x="9733320" y="5709109"/>
            <a:ext cx="50800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>
            <a:lvl1pPr defTabSz="457200">
              <a:defRPr sz="3500"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Which groups should be represented on the board? External? Internal? </a:t>
            </a:r>
          </a:p>
        </p:txBody>
      </p:sp>
      <p:sp>
        <p:nvSpPr>
          <p:cNvPr id="78" name="Lorem ipsum dolor sit amet, consectetur."/>
          <p:cNvSpPr txBox="1"/>
          <p:nvPr/>
        </p:nvSpPr>
        <p:spPr>
          <a:xfrm>
            <a:off x="9407072" y="10604599"/>
            <a:ext cx="5733142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457200">
              <a:defRPr sz="3500"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What breakdown (percentage) of stakeholders provides optimal guidance? </a:t>
            </a:r>
          </a:p>
        </p:txBody>
      </p:sp>
      <p:sp>
        <p:nvSpPr>
          <p:cNvPr id="79" name="Lorem ipsum dolor sit amet, consectetur."/>
          <p:cNvSpPr txBox="1"/>
          <p:nvPr/>
        </p:nvSpPr>
        <p:spPr>
          <a:xfrm>
            <a:off x="16507455" y="7172872"/>
            <a:ext cx="5488215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457200">
              <a:defRPr sz="3500"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What other mechanisms will you put in place to foster board engagement with faculty, students, administrators, advancement, donors, </a:t>
            </a:r>
            <a:r>
              <a:rPr lang="en-US" err="1"/>
              <a:t>etc</a:t>
            </a:r>
            <a:r>
              <a:rPr lang="en-US"/>
              <a:t>? </a:t>
            </a:r>
          </a:p>
        </p:txBody>
      </p:sp>
      <p:sp>
        <p:nvSpPr>
          <p:cNvPr id="81" name="Lorem ipsum dolor sit amet consectetur adipiscing elit"/>
          <p:cNvSpPr txBox="1"/>
          <p:nvPr/>
        </p:nvSpPr>
        <p:spPr>
          <a:xfrm>
            <a:off x="5842000" y="1270000"/>
            <a:ext cx="12700000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>
            <a:lvl1pPr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Considerations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20160526_Recruitment_1759.JPG" descr="20160526_Recruitment_1759.JPG"/>
          <p:cNvPicPr>
            <a:picLocks noChangeAspect="1"/>
          </p:cNvPicPr>
          <p:nvPr/>
        </p:nvPicPr>
        <p:blipFill>
          <a:blip r:embed="rId2"/>
          <a:srcRect l="2604" t="22656" r="2604" b="22656"/>
          <a:stretch>
            <a:fillRect/>
          </a:stretch>
        </p:blipFill>
        <p:spPr>
          <a:xfrm>
            <a:off x="634999" y="635000"/>
            <a:ext cx="23114001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Lorem ipsum dolor sit amet, consectetur adipiscing elit"/>
          <p:cNvSpPr txBox="1"/>
          <p:nvPr/>
        </p:nvSpPr>
        <p:spPr>
          <a:xfrm>
            <a:off x="5989369" y="9786371"/>
            <a:ext cx="12117715" cy="3096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ctr">
            <a:normAutofit/>
          </a:bodyPr>
          <a:lstStyle>
            <a:lvl1pPr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Providing Meaningful Engagement with Students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20180914_Bonneville Raceway_0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23457"/>
          <a:stretch/>
        </p:blipFill>
        <p:spPr>
          <a:xfrm>
            <a:off x="629568" y="635000"/>
            <a:ext cx="9910745" cy="1244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fall 2019"/>
          <p:cNvSpPr txBox="1"/>
          <p:nvPr/>
        </p:nvSpPr>
        <p:spPr>
          <a:xfrm>
            <a:off x="12000834" y="8661375"/>
            <a:ext cx="1118057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6500" cap="all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(Group Discussion) </a:t>
            </a:r>
            <a:endParaRPr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41,278…"/>
          <p:cNvSpPr txBox="1"/>
          <p:nvPr/>
        </p:nvSpPr>
        <p:spPr>
          <a:xfrm>
            <a:off x="12000834" y="3961573"/>
            <a:ext cx="11180572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5000" cap="all">
                <a:solidFill>
                  <a:srgbClr val="4BA23F"/>
                </a:solidFill>
              </a:defRPr>
            </a:pPr>
            <a:r>
              <a:rPr lang="en-US" sz="7200">
                <a:solidFill>
                  <a:schemeClr val="accent3">
                    <a:lumMod val="50000"/>
                  </a:schemeClr>
                </a:solidFill>
              </a:rPr>
              <a:t>Engaging faculty with advisory board members &amp; industry partners </a:t>
            </a:r>
            <a:r>
              <a:rPr lang="en-US" sz="960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36%"/>
          <p:cNvSpPr txBox="1"/>
          <p:nvPr/>
        </p:nvSpPr>
        <p:spPr>
          <a:xfrm>
            <a:off x="1270000" y="5052980"/>
            <a:ext cx="1430694" cy="879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r" defTabSz="457200">
              <a:defRPr sz="5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*</a:t>
            </a:r>
          </a:p>
        </p:txBody>
      </p:sp>
      <p:sp>
        <p:nvSpPr>
          <p:cNvPr id="133" name="36%"/>
          <p:cNvSpPr txBox="1"/>
          <p:nvPr/>
        </p:nvSpPr>
        <p:spPr>
          <a:xfrm>
            <a:off x="1270000" y="7205464"/>
            <a:ext cx="1446245" cy="879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r" defTabSz="457200">
              <a:defRPr sz="5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*</a:t>
            </a:r>
            <a:endParaRPr/>
          </a:p>
        </p:txBody>
      </p:sp>
      <p:sp>
        <p:nvSpPr>
          <p:cNvPr id="134" name="36%"/>
          <p:cNvSpPr txBox="1"/>
          <p:nvPr/>
        </p:nvSpPr>
        <p:spPr>
          <a:xfrm>
            <a:off x="1270000" y="8977500"/>
            <a:ext cx="146179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r" defTabSz="457200">
              <a:defRPr sz="5000">
                <a:solidFill>
                  <a:srgbClr val="4BA23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*</a:t>
            </a:r>
            <a:endParaRPr/>
          </a:p>
        </p:txBody>
      </p:sp>
      <p:sp>
        <p:nvSpPr>
          <p:cNvPr id="135" name="Lorem ipsum dolor sit amet, consectetur adipiscing elit"/>
          <p:cNvSpPr txBox="1"/>
          <p:nvPr/>
        </p:nvSpPr>
        <p:spPr>
          <a:xfrm>
            <a:off x="1263762" y="1270000"/>
            <a:ext cx="8255001" cy="310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 fontScale="92500" lnSpcReduction="20000"/>
          </a:bodyPr>
          <a:lstStyle>
            <a:lvl1pPr algn="l" defTabSz="457200">
              <a:defRPr sz="6500">
                <a:solidFill>
                  <a:srgbClr val="00843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/>
              <a:t>What do you want faculty to gain from engaging with board members? Be specific! </a:t>
            </a:r>
          </a:p>
        </p:txBody>
      </p:sp>
      <p:sp>
        <p:nvSpPr>
          <p:cNvPr id="136" name="Lorem ipsum dolor sit amet, consectetur adipiscing elit. Curabitur auctor mollis.…"/>
          <p:cNvSpPr txBox="1"/>
          <p:nvPr/>
        </p:nvSpPr>
        <p:spPr>
          <a:xfrm>
            <a:off x="3065887" y="4613794"/>
            <a:ext cx="7114592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tIns="68579" rIns="68579" bIns="68579" anchor="t">
            <a:normAutofit/>
          </a:bodyPr>
          <a:lstStyle/>
          <a:p>
            <a:pPr algn="l" defTabSz="685800">
              <a:lnSpc>
                <a:spcPct val="120000"/>
              </a:lnSpc>
              <a:spcBef>
                <a:spcPts val="5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How can you create formal ways to connect faculty with advisory board work or board members? </a:t>
            </a:r>
          </a:p>
          <a:p>
            <a:pPr algn="l" defTabSz="685800">
              <a:lnSpc>
                <a:spcPct val="120000"/>
              </a:lnSpc>
              <a:spcBef>
                <a:spcPts val="5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How can you foster informal connections between faculty and industry? </a:t>
            </a:r>
          </a:p>
          <a:p>
            <a:pPr algn="l" defTabSz="685800">
              <a:lnSpc>
                <a:spcPct val="120000"/>
              </a:lnSpc>
              <a:spcBef>
                <a:spcPts val="5000"/>
              </a:spcBef>
              <a:defRPr>
                <a:solidFill>
                  <a:srgbClr val="66594D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/>
              <a:t>What parameters should be drawn around faculty engagement with advisory boards? </a:t>
            </a:r>
            <a:endParaRPr/>
          </a:p>
        </p:txBody>
      </p:sp>
      <p:pic>
        <p:nvPicPr>
          <p:cNvPr id="137" name="20190925_MK_Concurrent Enrollment Lifestyle_GM_0469.JPG" descr="20190925_MK_Concurrent Enrollment Lifestyle_GM_0469.JPG"/>
          <p:cNvPicPr>
            <a:picLocks noChangeAspect="1"/>
          </p:cNvPicPr>
          <p:nvPr/>
        </p:nvPicPr>
        <p:blipFill>
          <a:blip r:embed="rId2"/>
          <a:srcRect b="3390"/>
          <a:stretch>
            <a:fillRect/>
          </a:stretch>
        </p:blipFill>
        <p:spPr>
          <a:xfrm>
            <a:off x="11747052" y="0"/>
            <a:ext cx="10155067" cy="654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20171103_Madeline_Black_0024.JPG" descr="20171103_Madeline_Black_0024.JPG"/>
          <p:cNvPicPr>
            <a:picLocks/>
          </p:cNvPicPr>
          <p:nvPr/>
        </p:nvPicPr>
        <p:blipFill>
          <a:blip r:embed="rId3"/>
          <a:srcRect t="5459" r="6421" b="4134"/>
          <a:stretch>
            <a:fillRect/>
          </a:stretch>
        </p:blipFill>
        <p:spPr>
          <a:xfrm>
            <a:off x="11747051" y="7175500"/>
            <a:ext cx="10155068" cy="654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ato Bold"/>
        <a:ea typeface="Lato Bold"/>
        <a:cs typeface="Lato Bold"/>
      </a:majorFont>
      <a:minorFont>
        <a:latin typeface="Lato Bold"/>
        <a:ea typeface="Lato Bold"/>
        <a:cs typeface="Lato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at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at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ato Bold"/>
        <a:ea typeface="Lato Bold"/>
        <a:cs typeface="Lato Bold"/>
      </a:majorFont>
      <a:minorFont>
        <a:latin typeface="Lato Bold"/>
        <a:ea typeface="Lato Bold"/>
        <a:cs typeface="Lato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at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at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877013F288E45A21BA4E54C94F9C7" ma:contentTypeVersion="15" ma:contentTypeDescription="Create a new document." ma:contentTypeScope="" ma:versionID="0eb785edd6bc147f547ad2ea81769538">
  <xsd:schema xmlns:xsd="http://www.w3.org/2001/XMLSchema" xmlns:xs="http://www.w3.org/2001/XMLSchema" xmlns:p="http://schemas.microsoft.com/office/2006/metadata/properties" xmlns:ns2="58b815f0-1c65-4e5b-bd24-271ecc7efff0" xmlns:ns3="c0ac9fbf-2a71-4868-bc9a-c50f99dbbef2" targetNamespace="http://schemas.microsoft.com/office/2006/metadata/properties" ma:root="true" ma:fieldsID="4226d9a544629b4c00da8cdd0f22c54d" ns2:_="" ns3:_="">
    <xsd:import namespace="58b815f0-1c65-4e5b-bd24-271ecc7efff0"/>
    <xsd:import namespace="c0ac9fbf-2a71-4868-bc9a-c50f99dbbe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815f0-1c65-4e5b-bd24-271ecc7ef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c159821-6d6e-49ec-801b-07117c1987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c9fbf-2a71-4868-bc9a-c50f99dbbe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4253e000-09b9-48e1-8eae-032205659e87}" ma:internalName="TaxCatchAll" ma:showField="CatchAllData" ma:web="c0ac9fbf-2a71-4868-bc9a-c50f99dbbe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ac9fbf-2a71-4868-bc9a-c50f99dbbef2">
      <UserInfo>
        <DisplayName/>
        <AccountId xsi:nil="true"/>
        <AccountType/>
      </UserInfo>
    </SharedWithUsers>
    <TaxCatchAll xmlns="c0ac9fbf-2a71-4868-bc9a-c50f99dbbef2" xsi:nil="true"/>
    <lcf76f155ced4ddcb4097134ff3c332f xmlns="58b815f0-1c65-4e5b-bd24-271ecc7efff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49DF1C-C831-4D90-B49C-9476E2403208}">
  <ds:schemaRefs>
    <ds:schemaRef ds:uri="58b815f0-1c65-4e5b-bd24-271ecc7efff0"/>
    <ds:schemaRef ds:uri="c0ac9fbf-2a71-4868-bc9a-c50f99dbbe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A005B2-42F3-4308-93A8-907C377E3A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E5D744-FEBC-44A4-9EFF-CB7528705FC7}">
  <ds:schemaRefs>
    <ds:schemaRef ds:uri="58b815f0-1c65-4e5b-bd24-271ecc7efff0"/>
    <ds:schemaRef ds:uri="c0ac9fbf-2a71-4868-bc9a-c50f99dbbef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103</cp:revision>
  <dcterms:modified xsi:type="dcterms:W3CDTF">2025-02-28T18:46:39Z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11600.0000000000</vt:lpwstr>
  </property>
  <property fmtid="{D5CDD505-2E9C-101B-9397-08002B2CF9AE}" pid="3" name="ContentTypeId">
    <vt:lpwstr>0x0101000D3877013F288E45A21BA4E54C94F9C7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_activity">
    <vt:lpwstr>{"FileActivityType":"9","FileActivityTimeStamp":"2024-08-27T21:11:06.587Z","FileActivityUsersOnPage":[{"DisplayName":"Rachael Morrill","Id":"10285593@uvu.edu"},{"DisplayName":"Seth Larson","Id":"11059228@uvu.edu"}],"FileActivityNavigationId":null}</vt:lpwstr>
  </property>
  <property fmtid="{D5CDD505-2E9C-101B-9397-08002B2CF9AE}" pid="10" name="MediaServiceImageTags">
    <vt:lpwstr/>
  </property>
</Properties>
</file>