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5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1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5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0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7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4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3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2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2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4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374B1-124D-4392-AF6A-2FFBA23EFF10}" type="datetimeFigureOut">
              <a:rPr lang="en-US" smtClean="0"/>
              <a:t>8/25/2015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AB371-7F21-4F35-BC69-23D91E92A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1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61387" y="1997839"/>
            <a:ext cx="21765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1-TP pre-release analysis. Peak height is 2.7 units tall and corresponds to 523 ppmw Cl, likely from pentachlorophenol preservative.  The black vertical lines indicate the x-ray fluorescence energy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5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795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48507" y="2343954"/>
            <a:ext cx="2446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region in 1-TP, post-release analysis corresponding to about 2000 ppmw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9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795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8974" y="1996224"/>
            <a:ext cx="446170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Iron and zinc elements in the galvanized steel, </a:t>
            </a:r>
            <a:r>
              <a:rPr lang="en-US" dirty="0" smtClean="0"/>
              <a:t>it’s </a:t>
            </a:r>
            <a:r>
              <a:rPr lang="en-US" dirty="0" smtClean="0"/>
              <a:t>designed to resist corrosion.  The next slide shows the details of the chloride region.  </a:t>
            </a:r>
          </a:p>
          <a:p>
            <a:endParaRPr lang="en-US" dirty="0"/>
          </a:p>
          <a:p>
            <a:r>
              <a:rPr lang="en-US" dirty="0" smtClean="0"/>
              <a:t>Interestingly, the default method reports very high concentrations of chloride (1.30%), but it is an error.  The result seems to be typical of highly reflective metal surfaces, at least in these experiments.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14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7953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48507" y="2073499"/>
            <a:ext cx="23697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Detail  of the chloride </a:t>
            </a:r>
            <a:r>
              <a:rPr lang="en-US" dirty="0" smtClean="0"/>
              <a:t>region of the spectrum in the galvanized steel </a:t>
            </a:r>
            <a:r>
              <a:rPr lang="en-US" dirty="0" smtClean="0"/>
              <a:t>sample 1-GS, </a:t>
            </a:r>
            <a:r>
              <a:rPr lang="en-US" dirty="0" smtClean="0"/>
              <a:t>pre-release.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14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46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30073" y="2043614"/>
            <a:ext cx="2982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region post-release in the same sample 1-GS.  There </a:t>
            </a:r>
            <a:r>
              <a:rPr lang="en-US" dirty="0" smtClean="0"/>
              <a:t>is a hint of </a:t>
            </a:r>
            <a:r>
              <a:rPr lang="en-US" dirty="0" smtClean="0"/>
              <a:t>chlorine, so </a:t>
            </a:r>
            <a:r>
              <a:rPr lang="en-US" smtClean="0"/>
              <a:t>the experiment is </a:t>
            </a:r>
            <a:r>
              <a:rPr lang="en-US" dirty="0" smtClean="0"/>
              <a:t>a good demonstration of the effectiveness of galvanizing.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92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155</Words>
  <Application>Microsoft Office PowerPoint</Application>
  <PresentationFormat>Custom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mwhitmire</dc:creator>
  <cp:lastModifiedBy>Whitmire, Mark T. (CTR)</cp:lastModifiedBy>
  <cp:revision>16</cp:revision>
  <dcterms:created xsi:type="dcterms:W3CDTF">2015-08-25T22:27:59Z</dcterms:created>
  <dcterms:modified xsi:type="dcterms:W3CDTF">2015-08-26T02:44:44Z</dcterms:modified>
</cp:coreProperties>
</file>