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0" r:id="rId1"/>
    <p:sldMasterId id="2147483683" r:id="rId2"/>
    <p:sldMasterId id="2147483676" r:id="rId3"/>
  </p:sldMasterIdLst>
  <p:notesMasterIdLst>
    <p:notesMasterId r:id="rId10"/>
  </p:notesMasterIdLst>
  <p:sldIdLst>
    <p:sldId id="289" r:id="rId4"/>
    <p:sldId id="290" r:id="rId5"/>
    <p:sldId id="291" r:id="rId6"/>
    <p:sldId id="292" r:id="rId7"/>
    <p:sldId id="293" r:id="rId8"/>
    <p:sldId id="294" r:id="rId9"/>
  </p:sldIdLst>
  <p:sldSz cx="8229600" cy="5486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5C3C"/>
    <a:srgbClr val="1647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preferSingleView="1">
    <p:restoredLeft sz="14931"/>
    <p:restoredTop sz="94849"/>
  </p:normalViewPr>
  <p:slideViewPr>
    <p:cSldViewPr snapToGrid="0" snapToObjects="1">
      <p:cViewPr varScale="1">
        <p:scale>
          <a:sx n="181" d="100"/>
          <a:sy n="181" d="100"/>
        </p:scale>
        <p:origin x="1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8F1951-BCCA-BA44-AC69-534F4B0C5E2B}" type="datetimeFigureOut">
              <a:rPr lang="en-US" smtClean="0"/>
              <a:t>5/19/21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143000"/>
            <a:ext cx="4629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2740EF-C297-4148-9838-2884740D4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602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1pPr>
    <a:lvl2pPr marL="329184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2pPr>
    <a:lvl3pPr marL="658368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3pPr>
    <a:lvl4pPr marL="987552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4pPr>
    <a:lvl5pPr marL="1316736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5pPr>
    <a:lvl6pPr marL="1645920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6pPr>
    <a:lvl7pPr marL="1975104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7pPr>
    <a:lvl8pPr marL="2304288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8pPr>
    <a:lvl9pPr marL="2633472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ACF90-95C2-5A4D-8FE4-C5AC93B5D7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700" y="898525"/>
            <a:ext cx="6172200" cy="190976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55C764-4B8C-FF47-8750-BCEBA98799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700" y="2881313"/>
            <a:ext cx="6172200" cy="13255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55141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099AC-A6F6-C442-9452-CE4925937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292100"/>
            <a:ext cx="7099300" cy="10604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04EFC-EA35-B548-850A-E960EDD76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1460500"/>
            <a:ext cx="7099300" cy="34813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99655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ACF90-95C2-5A4D-8FE4-C5AC93B5D7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700" y="898525"/>
            <a:ext cx="6172200" cy="190976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55C764-4B8C-FF47-8750-BCEBA98799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700" y="2881313"/>
            <a:ext cx="6172200" cy="13255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14784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099AC-A6F6-C442-9452-CE4925937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292100"/>
            <a:ext cx="7099300" cy="10604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04EFC-EA35-B548-850A-E960EDD76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1460500"/>
            <a:ext cx="7099300" cy="34813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4918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ACF90-95C2-5A4D-8FE4-C5AC93B5D7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700" y="898525"/>
            <a:ext cx="6172200" cy="19097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55C764-4B8C-FF47-8750-BCEBA98799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700" y="2881313"/>
            <a:ext cx="6172200" cy="13255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94099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099AC-A6F6-C442-9452-CE4925937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04EFC-EA35-B548-850A-E960EDD768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4079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B272784-DF52-1D43-8D58-B4A71529937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6200000">
            <a:off x="1435835" y="-1602091"/>
            <a:ext cx="5539301" cy="8637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6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B272784-DF52-1D43-8D58-B4A7152993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171" t="4442" r="5561" b="24428"/>
          <a:stretch/>
        </p:blipFill>
        <p:spPr>
          <a:xfrm rot="16200000">
            <a:off x="1598311" y="-1084433"/>
            <a:ext cx="5017864" cy="7670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45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1EC11C-C28A-1C4B-9E57-26BE51DF4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292100"/>
            <a:ext cx="7099300" cy="1060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31A802-0522-7046-B39A-E12595DABC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50" y="1460500"/>
            <a:ext cx="7099300" cy="3481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08299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g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g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EC1E6B2-4FBC-3146-8F59-924B3B1F5AEE}"/>
              </a:ext>
            </a:extLst>
          </p:cNvPr>
          <p:cNvSpPr txBox="1"/>
          <p:nvPr/>
        </p:nvSpPr>
        <p:spPr>
          <a:xfrm>
            <a:off x="826851" y="4055906"/>
            <a:ext cx="264904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FOR MORE INFORMATION:</a:t>
            </a:r>
          </a:p>
          <a:p>
            <a:r>
              <a:rPr lang="en-US" sz="1000" dirty="0">
                <a:solidFill>
                  <a:schemeClr val="bg1"/>
                </a:solidFill>
                <a:latin typeface="Stratum1 Md" panose="02000000000000000000" pitchFamily="2" charset="77"/>
              </a:rPr>
              <a:t>Name  |  Title  |  email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017101-40A1-E246-BCE8-6216713033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310222" y="4827789"/>
            <a:ext cx="273437" cy="35573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D36887C-1D0B-6342-A581-CEF2E45B46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237" t="-1441" r="1508" b="39373"/>
          <a:stretch/>
        </p:blipFill>
        <p:spPr>
          <a:xfrm>
            <a:off x="-133003" y="-133004"/>
            <a:ext cx="8487294" cy="5735782"/>
          </a:xfrm>
          <a:prstGeom prst="rect">
            <a:avLst/>
          </a:prstGeom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9D30FA4-DC49-7444-8849-0AC8C4DD203B}"/>
              </a:ext>
            </a:extLst>
          </p:cNvPr>
          <p:cNvSpPr/>
          <p:nvPr/>
        </p:nvSpPr>
        <p:spPr>
          <a:xfrm>
            <a:off x="-133003" y="986211"/>
            <a:ext cx="8487294" cy="2737891"/>
          </a:xfrm>
          <a:prstGeom prst="rect">
            <a:avLst/>
          </a:prstGeom>
          <a:solidFill>
            <a:srgbClr val="255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B25822-04F1-2C44-B2C8-B01CF1ADF62E}"/>
              </a:ext>
            </a:extLst>
          </p:cNvPr>
          <p:cNvSpPr txBox="1"/>
          <p:nvPr/>
        </p:nvSpPr>
        <p:spPr>
          <a:xfrm>
            <a:off x="2057810" y="1204328"/>
            <a:ext cx="591560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500" b="1" dirty="0">
                <a:solidFill>
                  <a:schemeClr val="bg1"/>
                </a:solidFill>
                <a:latin typeface="Montserrat" pitchFamily="2" charset="77"/>
              </a:rPr>
              <a:t>HEADLINE GOES HERE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C87815-335A-A140-9AC9-936D35F4EF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222" y="4916521"/>
            <a:ext cx="895075" cy="26700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F214C29-71CA-524A-BCBB-188F79F0065D}"/>
              </a:ext>
            </a:extLst>
          </p:cNvPr>
          <p:cNvSpPr/>
          <p:nvPr/>
        </p:nvSpPr>
        <p:spPr>
          <a:xfrm>
            <a:off x="3651663" y="3404994"/>
            <a:ext cx="4702628" cy="87707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5694F9-FA1F-5048-B1F6-464C0F114564}"/>
              </a:ext>
            </a:extLst>
          </p:cNvPr>
          <p:cNvSpPr txBox="1"/>
          <p:nvPr/>
        </p:nvSpPr>
        <p:spPr>
          <a:xfrm>
            <a:off x="3866268" y="3619600"/>
            <a:ext cx="4273420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2100" dirty="0">
                <a:solidFill>
                  <a:schemeClr val="bg1"/>
                </a:solidFill>
              </a:rPr>
              <a:t>Subhead Stratum goes here</a:t>
            </a:r>
          </a:p>
        </p:txBody>
      </p:sp>
    </p:spTree>
    <p:extLst>
      <p:ext uri="{BB962C8B-B14F-4D97-AF65-F5344CB8AC3E}">
        <p14:creationId xmlns:p14="http://schemas.microsoft.com/office/powerpoint/2010/main" val="2469158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363F39D-5841-514E-AC69-4DDFF68A25C8}"/>
              </a:ext>
            </a:extLst>
          </p:cNvPr>
          <p:cNvSpPr txBox="1"/>
          <p:nvPr/>
        </p:nvSpPr>
        <p:spPr>
          <a:xfrm>
            <a:off x="3649592" y="1082572"/>
            <a:ext cx="151631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latin typeface="Stratum1 Rg" panose="02000000000000000000" pitchFamily="2" charset="77"/>
              </a:rPr>
              <a:t>800 W. University Parkway</a:t>
            </a:r>
          </a:p>
          <a:p>
            <a:r>
              <a:rPr lang="en-US" sz="900" dirty="0">
                <a:latin typeface="Stratum1 Rg" panose="02000000000000000000" pitchFamily="2" charset="77"/>
              </a:rPr>
              <a:t>Orem, UT 84058-6703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2998E2-8C57-9B4B-944D-2CBF8C0DE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0886" y="307246"/>
            <a:ext cx="762000" cy="647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23A61FE-3850-444E-81E4-7B43D28DDD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9592" y="319965"/>
            <a:ext cx="731976" cy="6349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42632F4-CD97-284C-9530-AA7BA42E79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310222" y="4827789"/>
            <a:ext cx="273437" cy="3557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71DA9F-F0FA-6B4C-9385-6424F0A23A9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237" t="-1441" r="57022" b="39373"/>
          <a:stretch/>
        </p:blipFill>
        <p:spPr>
          <a:xfrm>
            <a:off x="-16626" y="-133004"/>
            <a:ext cx="3150524" cy="5619404"/>
          </a:xfrm>
          <a:prstGeom prst="rect">
            <a:avLst/>
          </a:prstGeom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BD86C53-D301-B24F-852B-17715EA0D246}"/>
              </a:ext>
            </a:extLst>
          </p:cNvPr>
          <p:cNvSpPr/>
          <p:nvPr/>
        </p:nvSpPr>
        <p:spPr>
          <a:xfrm>
            <a:off x="310222" y="316149"/>
            <a:ext cx="3089683" cy="4854102"/>
          </a:xfrm>
          <a:prstGeom prst="rect">
            <a:avLst/>
          </a:prstGeom>
          <a:solidFill>
            <a:srgbClr val="255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solidFill>
                <a:srgbClr val="255C3C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61AA9B-A6D7-4F47-A425-7C585687879A}"/>
              </a:ext>
            </a:extLst>
          </p:cNvPr>
          <p:cNvSpPr txBox="1"/>
          <p:nvPr/>
        </p:nvSpPr>
        <p:spPr>
          <a:xfrm>
            <a:off x="617860" y="4520012"/>
            <a:ext cx="264904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Montserrat Medium" pitchFamily="2" charset="77"/>
              </a:rPr>
              <a:t>FOR MORE INFORMATION:</a:t>
            </a:r>
          </a:p>
          <a:p>
            <a:r>
              <a:rPr lang="en-US" sz="1000" dirty="0">
                <a:solidFill>
                  <a:schemeClr val="bg1"/>
                </a:solidFill>
                <a:latin typeface="Montserrat Medium" pitchFamily="2" charset="77"/>
              </a:rPr>
              <a:t>Name  |  Title  |  email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D5556E3-1ACB-A44C-8510-16909227F4DC}"/>
              </a:ext>
            </a:extLst>
          </p:cNvPr>
          <p:cNvSpPr/>
          <p:nvPr/>
        </p:nvSpPr>
        <p:spPr>
          <a:xfrm>
            <a:off x="485848" y="578467"/>
            <a:ext cx="2648050" cy="3424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Montserrat" pitchFamily="2" charset="77"/>
              </a:rPr>
              <a:t>CONTENT SUBHEAD</a:t>
            </a:r>
          </a:p>
          <a:p>
            <a:endParaRPr lang="en-US" sz="900" dirty="0">
              <a:solidFill>
                <a:schemeClr val="bg1"/>
              </a:solidFill>
              <a:latin typeface="Montserrat" pitchFamily="2" charset="77"/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, sed do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eiusmod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tempor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incididunt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ut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labore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et dolore magna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aliqua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Facilisis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leo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vel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fringilla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est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ullamcorper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eget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nulla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facilisi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ut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aliquam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purus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sit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luctus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venenatis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. </a:t>
            </a:r>
          </a:p>
          <a:p>
            <a:pPr>
              <a:lnSpc>
                <a:spcPct val="150000"/>
              </a:lnSpc>
            </a:pPr>
            <a:endParaRPr lang="en-US" sz="900" dirty="0">
              <a:solidFill>
                <a:schemeClr val="bg1"/>
              </a:solidFill>
              <a:latin typeface="Montserrat" pitchFamily="2" charset="77"/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, sed do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eiusmod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tempor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incididunt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ut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labore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et dolore magna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aliqua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Facilisis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leo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vel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fringilla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est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ullamcorper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eget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nulla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facilisi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ut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aliquam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purus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sit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luctus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venenatis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. </a:t>
            </a:r>
          </a:p>
          <a:p>
            <a:endParaRPr lang="en-US" dirty="0">
              <a:solidFill>
                <a:schemeClr val="bg1"/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245380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FA92FF-E5DE-3247-89F2-F56478343C78}"/>
              </a:ext>
            </a:extLst>
          </p:cNvPr>
          <p:cNvSpPr txBox="1"/>
          <p:nvPr/>
        </p:nvSpPr>
        <p:spPr>
          <a:xfrm>
            <a:off x="826851" y="4055906"/>
            <a:ext cx="264904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Source Sans Pro" panose="020B0503030403020204" pitchFamily="34" charset="77"/>
              </a:rPr>
              <a:t>FOR MORE INFORMATION:</a:t>
            </a:r>
          </a:p>
          <a:p>
            <a:r>
              <a:rPr lang="en-US" sz="1000" dirty="0">
                <a:solidFill>
                  <a:schemeClr val="bg1"/>
                </a:solidFill>
                <a:latin typeface="Stratum1 Md" panose="02000000000000000000" pitchFamily="2" charset="77"/>
              </a:rPr>
              <a:t>Name  |  Title  |  email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F7967F-5AC3-8142-AA68-7E70A4533B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310222" y="4827789"/>
            <a:ext cx="273437" cy="35573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9F25192-D82A-D34D-9C94-06E094F473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950" t="3276" r="6133" b="43909"/>
          <a:stretch/>
        </p:blipFill>
        <p:spPr>
          <a:xfrm>
            <a:off x="310221" y="302878"/>
            <a:ext cx="7609157" cy="4880644"/>
          </a:xfrm>
          <a:prstGeom prst="rect">
            <a:avLst/>
          </a:prstGeom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4EBBE9B-B5A7-C743-9CB2-8DAA0FC3A2EE}"/>
              </a:ext>
            </a:extLst>
          </p:cNvPr>
          <p:cNvSpPr/>
          <p:nvPr/>
        </p:nvSpPr>
        <p:spPr>
          <a:xfrm>
            <a:off x="310220" y="3657600"/>
            <a:ext cx="7609157" cy="1525922"/>
          </a:xfrm>
          <a:prstGeom prst="rect">
            <a:avLst/>
          </a:prstGeom>
          <a:solidFill>
            <a:srgbClr val="255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214A93-D7D7-E143-A7C2-9019AD2E243E}"/>
              </a:ext>
            </a:extLst>
          </p:cNvPr>
          <p:cNvSpPr txBox="1"/>
          <p:nvPr/>
        </p:nvSpPr>
        <p:spPr>
          <a:xfrm>
            <a:off x="1692050" y="693109"/>
            <a:ext cx="591560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500" b="1" dirty="0">
                <a:solidFill>
                  <a:schemeClr val="bg1"/>
                </a:solidFill>
                <a:latin typeface="Montserrat" pitchFamily="2" charset="77"/>
              </a:rPr>
              <a:t>HEADLINE GOES HERE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DE768A-2CF3-6D4D-B7AE-D0BCF693AA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4222" y="4694288"/>
            <a:ext cx="895075" cy="2670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5CBF0CC-5754-2545-B0A2-ABBD574EE4A0}"/>
              </a:ext>
            </a:extLst>
          </p:cNvPr>
          <p:cNvSpPr txBox="1"/>
          <p:nvPr/>
        </p:nvSpPr>
        <p:spPr>
          <a:xfrm>
            <a:off x="446941" y="3749370"/>
            <a:ext cx="427342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Subhead Stratum goes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331CF7-E438-1041-9831-DD8B10525503}"/>
              </a:ext>
            </a:extLst>
          </p:cNvPr>
          <p:cNvSpPr txBox="1"/>
          <p:nvPr/>
        </p:nvSpPr>
        <p:spPr>
          <a:xfrm>
            <a:off x="540303" y="4260404"/>
            <a:ext cx="5246312" cy="8401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, sed do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eiusmod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tempor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incididunt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ut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labore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et dolore magna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aliqua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. Lorem ipsum dolor sit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, sed do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eiusmod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tempor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incididunt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ut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labore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et dolore magna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aliqua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. </a:t>
            </a:r>
          </a:p>
          <a:p>
            <a:pPr>
              <a:lnSpc>
                <a:spcPct val="150000"/>
              </a:lnSpc>
            </a:pPr>
            <a:endParaRPr lang="en-US" sz="1050" b="1" dirty="0">
              <a:solidFill>
                <a:schemeClr val="bg1"/>
              </a:solidFill>
              <a:latin typeface="Source Sans Pro Semibold" panose="020B0503030403020204" pitchFamily="34" charset="7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E106B8-0AC5-B442-8856-7A9019B0306E}"/>
              </a:ext>
            </a:extLst>
          </p:cNvPr>
          <p:cNvSpPr/>
          <p:nvPr/>
        </p:nvSpPr>
        <p:spPr>
          <a:xfrm>
            <a:off x="-99753" y="4122058"/>
            <a:ext cx="2086495" cy="60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333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942142-D51C-A443-8E1F-B66D3FD28F5C}"/>
              </a:ext>
            </a:extLst>
          </p:cNvPr>
          <p:cNvSpPr txBox="1"/>
          <p:nvPr/>
        </p:nvSpPr>
        <p:spPr>
          <a:xfrm>
            <a:off x="4407748" y="1059027"/>
            <a:ext cx="151631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latin typeface="Stratum1 Rg" panose="02000000000000000000" pitchFamily="2" charset="77"/>
              </a:rPr>
              <a:t>800 W. University Parkway</a:t>
            </a:r>
          </a:p>
          <a:p>
            <a:r>
              <a:rPr lang="en-US" sz="900" dirty="0">
                <a:latin typeface="Stratum1 Rg" panose="02000000000000000000" pitchFamily="2" charset="77"/>
              </a:rPr>
              <a:t>Orem, UT 84058-6703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1DD636-1037-6043-8DC0-1ACF386799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0886" y="307246"/>
            <a:ext cx="762000" cy="647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0D7BA5E-5072-C640-A4BD-2D2013C119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7748" y="313605"/>
            <a:ext cx="731976" cy="6349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4C8172-5878-4D4A-8933-DDDEEAD41F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310222" y="4827789"/>
            <a:ext cx="273437" cy="3557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ED96142-60A5-AA42-B78E-E754DD14203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683" t="3118" r="44115" b="35563"/>
          <a:stretch/>
        </p:blipFill>
        <p:spPr>
          <a:xfrm>
            <a:off x="304696" y="302878"/>
            <a:ext cx="3810103" cy="4838880"/>
          </a:xfrm>
          <a:prstGeom prst="rect">
            <a:avLst/>
          </a:prstGeom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CBADA3A-DCA1-9643-8682-0A2A14DE1EB8}"/>
              </a:ext>
            </a:extLst>
          </p:cNvPr>
          <p:cNvSpPr/>
          <p:nvPr/>
        </p:nvSpPr>
        <p:spPr>
          <a:xfrm>
            <a:off x="316714" y="954946"/>
            <a:ext cx="3798085" cy="4186812"/>
          </a:xfrm>
          <a:prstGeom prst="rect">
            <a:avLst/>
          </a:prstGeom>
          <a:solidFill>
            <a:srgbClr val="255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  <a:solidFill>
                <a:srgbClr val="255C3C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213326-757C-644C-A269-72ABB2696955}"/>
              </a:ext>
            </a:extLst>
          </p:cNvPr>
          <p:cNvSpPr txBox="1"/>
          <p:nvPr/>
        </p:nvSpPr>
        <p:spPr>
          <a:xfrm>
            <a:off x="617860" y="4520012"/>
            <a:ext cx="264904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Montserrat Medium" pitchFamily="2" charset="77"/>
              </a:rPr>
              <a:t>FOR MORE INFORMATION:</a:t>
            </a:r>
          </a:p>
          <a:p>
            <a:r>
              <a:rPr lang="en-US" sz="1000" dirty="0">
                <a:solidFill>
                  <a:schemeClr val="bg1"/>
                </a:solidFill>
                <a:latin typeface="Montserrat Medium" pitchFamily="2" charset="77"/>
              </a:rPr>
              <a:t>Name  |  Title  |  email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AB7871D-A291-9244-A677-54B9BB15B229}"/>
              </a:ext>
            </a:extLst>
          </p:cNvPr>
          <p:cNvSpPr/>
          <p:nvPr/>
        </p:nvSpPr>
        <p:spPr>
          <a:xfrm>
            <a:off x="528274" y="1197527"/>
            <a:ext cx="3362945" cy="3008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Montserrat" pitchFamily="2" charset="77"/>
              </a:rPr>
              <a:t>CONTENT SUBHEAD</a:t>
            </a:r>
          </a:p>
          <a:p>
            <a:endParaRPr lang="en-US" sz="900" dirty="0">
              <a:solidFill>
                <a:schemeClr val="bg1"/>
              </a:solidFill>
              <a:latin typeface="Montserrat" pitchFamily="2" charset="77"/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, sed do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eiusmod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tempor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incididunt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ut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labore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et dolore magna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aliqua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Facilisis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leo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vel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fringilla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est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ullamcorper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eget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nulla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facilisi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ut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aliquam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purus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sit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luctus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venenatis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. </a:t>
            </a:r>
          </a:p>
          <a:p>
            <a:pPr>
              <a:lnSpc>
                <a:spcPct val="150000"/>
              </a:lnSpc>
            </a:pPr>
            <a:endParaRPr lang="en-US" sz="900" dirty="0">
              <a:solidFill>
                <a:schemeClr val="bg1"/>
              </a:solidFill>
              <a:latin typeface="Montserrat" pitchFamily="2" charset="77"/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Lorem ipsum dolor sit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,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consectetur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adipiscing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, sed do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eiusmod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tempor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incididunt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ut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labore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et dolore magna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aliqua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Facilisis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leo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vel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fringilla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est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ullamcorper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eget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nulla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facilisi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.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Elit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ut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aliquam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purus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sit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amet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luctus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 </a:t>
            </a:r>
            <a:r>
              <a:rPr lang="en-US" sz="900" dirty="0" err="1">
                <a:solidFill>
                  <a:schemeClr val="bg1"/>
                </a:solidFill>
                <a:latin typeface="Montserrat" pitchFamily="2" charset="77"/>
              </a:rPr>
              <a:t>venenatis</a:t>
            </a:r>
            <a:r>
              <a:rPr lang="en-US" sz="900" dirty="0">
                <a:solidFill>
                  <a:schemeClr val="bg1"/>
                </a:solidFill>
                <a:latin typeface="Montserrat" pitchFamily="2" charset="77"/>
              </a:rPr>
              <a:t>. </a:t>
            </a:r>
          </a:p>
          <a:p>
            <a:endParaRPr lang="en-US" dirty="0">
              <a:solidFill>
                <a:schemeClr val="bg1"/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431978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FF80A-B391-8E4D-8732-A3B32D20C8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5D9951-58E0-5243-BDAB-0208745725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742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0CD4D-1F2F-2D49-9D35-1E028D172A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069D65-4663-2540-8C05-26A680FBB9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779264"/>
      </p:ext>
    </p:extLst>
  </p:cSld>
  <p:clrMapOvr>
    <a:masterClrMapping/>
  </p:clrMapOvr>
</p:sld>
</file>

<file path=ppt/theme/theme1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1832</TotalTime>
  <Words>280</Words>
  <Application>Microsoft Macintosh PowerPoint</Application>
  <PresentationFormat>Custom</PresentationFormat>
  <Paragraphs>27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8" baseType="lpstr">
      <vt:lpstr>Arial</vt:lpstr>
      <vt:lpstr>Calibri</vt:lpstr>
      <vt:lpstr>Calibri Light</vt:lpstr>
      <vt:lpstr>Montserrat</vt:lpstr>
      <vt:lpstr>Montserrat Medium</vt:lpstr>
      <vt:lpstr>Source Sans Pro</vt:lpstr>
      <vt:lpstr>Source Sans Pro Semibold</vt:lpstr>
      <vt:lpstr>Stratum1 Md</vt:lpstr>
      <vt:lpstr>Stratum1 Rg</vt:lpstr>
      <vt:lpstr>2_Custom Design</vt:lpstr>
      <vt:lpstr>3_Custom Design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Shari Warnick</dc:creator>
  <cp:lastModifiedBy>Shari Warnick</cp:lastModifiedBy>
  <cp:revision>27</cp:revision>
  <dcterms:created xsi:type="dcterms:W3CDTF">2021-04-13T17:32:10Z</dcterms:created>
  <dcterms:modified xsi:type="dcterms:W3CDTF">2021-05-19T14:54:24Z</dcterms:modified>
</cp:coreProperties>
</file>