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1"/>
    <p:sldMasterId id="2147483672" r:id="rId2"/>
    <p:sldMasterId id="2147483683" r:id="rId3"/>
  </p:sldMasterIdLst>
  <p:sldIdLst>
    <p:sldId id="282" r:id="rId4"/>
    <p:sldId id="283" r:id="rId5"/>
    <p:sldId id="284" r:id="rId6"/>
    <p:sldId id="285" r:id="rId7"/>
    <p:sldId id="286" r:id="rId8"/>
    <p:sldId id="287" r:id="rId9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5C3C"/>
    <a:srgbClr val="1647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preferSingleView="1">
    <p:restoredLeft sz="13687"/>
    <p:restoredTop sz="94861"/>
  </p:normalViewPr>
  <p:slideViewPr>
    <p:cSldViewPr snapToGrid="0" snapToObjects="1">
      <p:cViewPr varScale="1">
        <p:scale>
          <a:sx n="138" d="100"/>
          <a:sy n="138" d="100"/>
        </p:scale>
        <p:origin x="402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C015F-33EA-DB4D-BC12-F2CA7CE58A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238"/>
            <a:ext cx="5829300" cy="350202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2F94F3-103B-8C4E-BACA-F8C15F8F5C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3200"/>
            <a:ext cx="5829300" cy="242887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06584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3761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2174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F72833-C149-D647-9108-09CD6BF60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8" y="534988"/>
            <a:ext cx="6702425" cy="19446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90E7E8-F278-324D-B271-DBC2188CEF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988" y="2678113"/>
            <a:ext cx="6702425" cy="638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97159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D5B5E8A-1143-DF49-A49D-26C465C1D70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297325-94A3-8E49-AEFF-1DA8AD562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836" y="452927"/>
            <a:ext cx="6862272" cy="1649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66336C-4F50-DB4D-A8F7-8D550A109F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5064" y="2334642"/>
            <a:ext cx="6862272" cy="7151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64345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8C74FE6-7ECD-B84D-8CD1-BEE53674A30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297325-94A3-8E49-AEFF-1DA8AD562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836" y="452927"/>
            <a:ext cx="6862272" cy="1649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66336C-4F50-DB4D-A8F7-8D550A109F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5064" y="2334642"/>
            <a:ext cx="6862272" cy="7151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36836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69E060C-41FB-534B-A2A2-E5CC591EC2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288" r="1084" b="19027"/>
          <a:stretch/>
        </p:blipFill>
        <p:spPr>
          <a:xfrm>
            <a:off x="457201" y="443204"/>
            <a:ext cx="6857998" cy="6966445"/>
          </a:xfrm>
          <a:prstGeom prst="rect">
            <a:avLst/>
          </a:prstGeom>
          <a:ln>
            <a:noFill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DCD57C3-3DDC-EB43-A4E0-9E1826E641F0}"/>
              </a:ext>
            </a:extLst>
          </p:cNvPr>
          <p:cNvSpPr/>
          <p:nvPr/>
        </p:nvSpPr>
        <p:spPr>
          <a:xfrm>
            <a:off x="457200" y="1054359"/>
            <a:ext cx="6857999" cy="2705878"/>
          </a:xfrm>
          <a:prstGeom prst="rect">
            <a:avLst/>
          </a:prstGeom>
          <a:solidFill>
            <a:srgbClr val="255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B8A941-95F0-CE4F-BD58-6EDCEFE4077C}"/>
              </a:ext>
            </a:extLst>
          </p:cNvPr>
          <p:cNvSpPr txBox="1"/>
          <p:nvPr/>
        </p:nvSpPr>
        <p:spPr>
          <a:xfrm>
            <a:off x="1082352" y="1231640"/>
            <a:ext cx="591560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500" b="1" dirty="0">
                <a:solidFill>
                  <a:schemeClr val="bg1"/>
                </a:solidFill>
                <a:latin typeface="Montserrat" pitchFamily="2" charset="77"/>
              </a:rPr>
              <a:t>HEADLINE GOES HERE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4D8EABA-0F99-9A4F-BE21-C1A1E679165C}"/>
              </a:ext>
            </a:extLst>
          </p:cNvPr>
          <p:cNvSpPr/>
          <p:nvPr/>
        </p:nvSpPr>
        <p:spPr>
          <a:xfrm>
            <a:off x="2612571" y="3368351"/>
            <a:ext cx="4702628" cy="87707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4E3E38-4161-414F-BB80-C3961CD629FE}"/>
              </a:ext>
            </a:extLst>
          </p:cNvPr>
          <p:cNvSpPr txBox="1"/>
          <p:nvPr/>
        </p:nvSpPr>
        <p:spPr>
          <a:xfrm>
            <a:off x="2827176" y="3582957"/>
            <a:ext cx="4273420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</a:rPr>
              <a:t>Subhead Stratum goes here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2E3FB2-F8F5-8F4D-B2FF-1CF21749FB22}"/>
              </a:ext>
            </a:extLst>
          </p:cNvPr>
          <p:cNvSpPr/>
          <p:nvPr/>
        </p:nvSpPr>
        <p:spPr>
          <a:xfrm>
            <a:off x="457200" y="6690050"/>
            <a:ext cx="6857999" cy="2836506"/>
          </a:xfrm>
          <a:prstGeom prst="rect">
            <a:avLst/>
          </a:prstGeom>
          <a:solidFill>
            <a:srgbClr val="255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55C3C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DD3D2F-6976-3649-912E-F96EBCCEA500}"/>
              </a:ext>
            </a:extLst>
          </p:cNvPr>
          <p:cNvSpPr txBox="1"/>
          <p:nvPr/>
        </p:nvSpPr>
        <p:spPr>
          <a:xfrm>
            <a:off x="867747" y="4572000"/>
            <a:ext cx="613021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1"/>
                </a:solidFill>
              </a:rPr>
              <a:t>Date:</a:t>
            </a:r>
          </a:p>
          <a:p>
            <a:endParaRPr lang="en-US" sz="2100" b="1" dirty="0">
              <a:solidFill>
                <a:schemeClr val="bg1"/>
              </a:solidFill>
            </a:endParaRPr>
          </a:p>
          <a:p>
            <a:r>
              <a:rPr lang="en-US" sz="2100" b="1" dirty="0">
                <a:solidFill>
                  <a:schemeClr val="bg1"/>
                </a:solidFill>
              </a:rPr>
              <a:t>Time:</a:t>
            </a:r>
          </a:p>
          <a:p>
            <a:endParaRPr lang="en-US" sz="2100" b="1" dirty="0">
              <a:solidFill>
                <a:schemeClr val="bg1"/>
              </a:solidFill>
            </a:endParaRPr>
          </a:p>
          <a:p>
            <a:r>
              <a:rPr lang="en-US" sz="2100" b="1" dirty="0">
                <a:solidFill>
                  <a:schemeClr val="bg1"/>
                </a:solidFill>
              </a:rPr>
              <a:t>Place:</a:t>
            </a:r>
            <a:endParaRPr lang="en-US" sz="21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21E11C-4B31-854A-8F6A-BA090C010AB8}"/>
              </a:ext>
            </a:extLst>
          </p:cNvPr>
          <p:cNvSpPr txBox="1"/>
          <p:nvPr/>
        </p:nvSpPr>
        <p:spPr>
          <a:xfrm>
            <a:off x="914399" y="6928268"/>
            <a:ext cx="5943600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Montserrat" pitchFamily="2" charset="77"/>
              </a:rPr>
              <a:t>Subhead Bold 14 </a:t>
            </a:r>
            <a:r>
              <a:rPr lang="en-US" sz="1400" b="1" dirty="0" err="1">
                <a:solidFill>
                  <a:schemeClr val="bg1"/>
                </a:solidFill>
                <a:latin typeface="Montserrat" pitchFamily="2" charset="77"/>
              </a:rPr>
              <a:t>pt</a:t>
            </a:r>
            <a:br>
              <a:rPr lang="en-US" dirty="0">
                <a:solidFill>
                  <a:schemeClr val="bg1"/>
                </a:solidFill>
                <a:latin typeface="Montserrat Medium" pitchFamily="2" charset="77"/>
              </a:rPr>
            </a:br>
            <a:endParaRPr lang="en-US" sz="900" dirty="0">
              <a:solidFill>
                <a:schemeClr val="bg1"/>
              </a:solidFill>
              <a:latin typeface="Montserrat Medium" pitchFamily="2" charset="77"/>
            </a:endParaRPr>
          </a:p>
          <a:p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Lorem ipsum dolor sit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, sed do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eiusmod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tempor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incididunt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ut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labore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et dolore magna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aliqua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Facilisis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leo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vel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fringilla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est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ullamcorper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eget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nulla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facilisi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ut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aliquam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purus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sit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luctus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venenatis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. Lorem ipsum dolor sit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, </a:t>
            </a:r>
          </a:p>
          <a:p>
            <a:b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</a:br>
            <a:endParaRPr lang="en-US" sz="900" dirty="0">
              <a:solidFill>
                <a:schemeClr val="bg1"/>
              </a:solidFill>
              <a:latin typeface="Montserrat Medium" pitchFamily="2" charset="77"/>
            </a:endParaRPr>
          </a:p>
          <a:p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Velit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egestas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dui id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arcu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odio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. In fermentum et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sollicitudin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ac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orci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phasellus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egestas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tellus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rutrum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. Magna ac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placerat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vestibulum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mauris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ultrices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eros. </a:t>
            </a:r>
          </a:p>
          <a:p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•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Lacus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vestibulum sed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arcu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non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odio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. </a:t>
            </a:r>
          </a:p>
          <a:p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•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Enim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facilisis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gravida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neque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convallis a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cras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 </a:t>
            </a:r>
          </a:p>
          <a:p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• Semper auctor.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Feugiat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in fermentum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posuere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urna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nec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. 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7243C8-321B-8941-A62B-E71F13159788}"/>
              </a:ext>
            </a:extLst>
          </p:cNvPr>
          <p:cNvSpPr txBox="1"/>
          <p:nvPr/>
        </p:nvSpPr>
        <p:spPr>
          <a:xfrm>
            <a:off x="867747" y="9004041"/>
            <a:ext cx="2090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bg1"/>
                </a:solidFill>
                <a:latin typeface="Montserrat" pitchFamily="2" charset="77"/>
              </a:rPr>
              <a:t>uvu.edu</a:t>
            </a:r>
            <a:endParaRPr lang="en-US" sz="1400" b="1" dirty="0">
              <a:solidFill>
                <a:schemeClr val="bg1"/>
              </a:solidFill>
              <a:latin typeface="Montserrat" pitchFamily="2" charset="77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040DC22-3C3E-8C48-9852-7E6E9CC4C3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1032" y="9036537"/>
            <a:ext cx="819564" cy="244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260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DEFA6DC-32E8-2443-A0E4-8527B87CBB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288" r="1084" b="32160"/>
          <a:stretch/>
        </p:blipFill>
        <p:spPr>
          <a:xfrm>
            <a:off x="-121298" y="-144442"/>
            <a:ext cx="7987004" cy="6797429"/>
          </a:xfrm>
          <a:prstGeom prst="rect">
            <a:avLst/>
          </a:prstGeom>
          <a:ln>
            <a:noFill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DAC90C8-1BFF-E641-87C0-5F406AD847B4}"/>
              </a:ext>
            </a:extLst>
          </p:cNvPr>
          <p:cNvSpPr/>
          <p:nvPr/>
        </p:nvSpPr>
        <p:spPr>
          <a:xfrm>
            <a:off x="-121298" y="608902"/>
            <a:ext cx="7987004" cy="3151336"/>
          </a:xfrm>
          <a:prstGeom prst="rect">
            <a:avLst/>
          </a:prstGeom>
          <a:solidFill>
            <a:srgbClr val="255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A001B0-6000-2D4E-82E3-FB93C9A3B216}"/>
              </a:ext>
            </a:extLst>
          </p:cNvPr>
          <p:cNvSpPr txBox="1"/>
          <p:nvPr/>
        </p:nvSpPr>
        <p:spPr>
          <a:xfrm>
            <a:off x="1082352" y="1231640"/>
            <a:ext cx="591560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500" b="1" dirty="0">
                <a:solidFill>
                  <a:schemeClr val="bg1"/>
                </a:solidFill>
                <a:latin typeface="Montserrat" pitchFamily="2" charset="77"/>
              </a:rPr>
              <a:t>HEADLINE GOES HERE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36C58F5-E221-1545-9806-2548FD200B0F}"/>
              </a:ext>
            </a:extLst>
          </p:cNvPr>
          <p:cNvSpPr/>
          <p:nvPr/>
        </p:nvSpPr>
        <p:spPr>
          <a:xfrm>
            <a:off x="2659224" y="3368351"/>
            <a:ext cx="5206482" cy="8770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FA8C49-BAA6-0A4B-9786-30F46E03C733}"/>
              </a:ext>
            </a:extLst>
          </p:cNvPr>
          <p:cNvSpPr txBox="1"/>
          <p:nvPr/>
        </p:nvSpPr>
        <p:spPr>
          <a:xfrm>
            <a:off x="2919816" y="3582957"/>
            <a:ext cx="4731287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100" dirty="0">
                <a:solidFill>
                  <a:srgbClr val="255C3C"/>
                </a:solidFill>
              </a:rPr>
              <a:t>Subhead Stratum goes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7E8AE7-6851-8A41-8BC6-9D0F95D52E28}"/>
              </a:ext>
            </a:extLst>
          </p:cNvPr>
          <p:cNvSpPr txBox="1"/>
          <p:nvPr/>
        </p:nvSpPr>
        <p:spPr>
          <a:xfrm>
            <a:off x="867747" y="4572000"/>
            <a:ext cx="613021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1"/>
                </a:solidFill>
              </a:rPr>
              <a:t>Date:</a:t>
            </a:r>
          </a:p>
          <a:p>
            <a:endParaRPr lang="en-US" sz="2100" b="1" dirty="0">
              <a:solidFill>
                <a:schemeClr val="bg1"/>
              </a:solidFill>
            </a:endParaRPr>
          </a:p>
          <a:p>
            <a:r>
              <a:rPr lang="en-US" sz="2100" b="1" dirty="0">
                <a:solidFill>
                  <a:schemeClr val="bg1"/>
                </a:solidFill>
              </a:rPr>
              <a:t>Time:</a:t>
            </a:r>
          </a:p>
          <a:p>
            <a:endParaRPr lang="en-US" sz="2100" b="1" dirty="0">
              <a:solidFill>
                <a:schemeClr val="bg1"/>
              </a:solidFill>
            </a:endParaRPr>
          </a:p>
          <a:p>
            <a:r>
              <a:rPr lang="en-US" sz="2100" b="1" dirty="0">
                <a:solidFill>
                  <a:schemeClr val="bg1"/>
                </a:solidFill>
              </a:rPr>
              <a:t>Place:</a:t>
            </a:r>
            <a:endParaRPr lang="en-US" sz="21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B7EC51-5295-8748-9603-C45A3B80B583}"/>
              </a:ext>
            </a:extLst>
          </p:cNvPr>
          <p:cNvSpPr txBox="1"/>
          <p:nvPr/>
        </p:nvSpPr>
        <p:spPr>
          <a:xfrm>
            <a:off x="900404" y="6867593"/>
            <a:ext cx="5943600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255C3C"/>
                </a:solidFill>
                <a:latin typeface="Montserrat" pitchFamily="2" charset="77"/>
              </a:rPr>
              <a:t>Subhead Bold 14 </a:t>
            </a:r>
            <a:r>
              <a:rPr lang="en-US" sz="1400" b="1" dirty="0" err="1">
                <a:solidFill>
                  <a:srgbClr val="255C3C"/>
                </a:solidFill>
                <a:latin typeface="Montserrat" pitchFamily="2" charset="77"/>
              </a:rPr>
              <a:t>pt</a:t>
            </a:r>
            <a:br>
              <a:rPr lang="en-US" dirty="0">
                <a:solidFill>
                  <a:srgbClr val="255C3C"/>
                </a:solidFill>
                <a:latin typeface="Montserrat Medium" pitchFamily="2" charset="77"/>
              </a:rPr>
            </a:br>
            <a:endParaRPr lang="en-US" sz="900" dirty="0">
              <a:solidFill>
                <a:srgbClr val="255C3C"/>
              </a:solidFill>
              <a:latin typeface="Montserrat Medium" pitchFamily="2" charset="77"/>
            </a:endParaRPr>
          </a:p>
          <a:p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Lorem ipsum dolor sit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amet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,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consectetur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adipiscing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elit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, sed do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eiusmod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tempor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incididunt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ut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labore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et dolore magna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aliqua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.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Facilisis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leo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vel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fringilla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est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ullamcorper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eget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nulla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facilisi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.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Elit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ut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aliquam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purus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sit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amet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luctus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venenatis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. Lorem ipsum dolor sit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amet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,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consectetur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adipiscing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elit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, </a:t>
            </a:r>
          </a:p>
          <a:p>
            <a:b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</a:br>
            <a:endParaRPr lang="en-US" sz="900" dirty="0">
              <a:solidFill>
                <a:srgbClr val="255C3C"/>
              </a:solidFill>
              <a:latin typeface="Montserrat Medium" pitchFamily="2" charset="77"/>
            </a:endParaRPr>
          </a:p>
          <a:p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Velit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egestas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dui id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ornare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arcu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odio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. In fermentum et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sollicitudin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ac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orci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phasellus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egestas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tellus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rutrum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. Magna ac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placerat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vestibulum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lectus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mauris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ultrices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eros. </a:t>
            </a:r>
          </a:p>
          <a:p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•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Lacus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vestibulum sed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arcu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non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odio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. </a:t>
            </a:r>
          </a:p>
          <a:p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•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Enim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facilisis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gravida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neque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convallis a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cras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 </a:t>
            </a:r>
          </a:p>
          <a:p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• Semper auctor.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Feugiat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in fermentum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posuere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urna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rgbClr val="255C3C"/>
                </a:solidFill>
                <a:latin typeface="Montserrat Medium" pitchFamily="2" charset="77"/>
              </a:rPr>
              <a:t>nec</a:t>
            </a:r>
            <a:r>
              <a:rPr lang="en-US" sz="900" dirty="0">
                <a:solidFill>
                  <a:srgbClr val="255C3C"/>
                </a:solidFill>
                <a:latin typeface="Montserrat Medium" pitchFamily="2" charset="77"/>
              </a:rPr>
              <a:t>. 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4128F2-DC22-3C4B-8BC2-2ED343439772}"/>
              </a:ext>
            </a:extLst>
          </p:cNvPr>
          <p:cNvSpPr txBox="1"/>
          <p:nvPr/>
        </p:nvSpPr>
        <p:spPr>
          <a:xfrm>
            <a:off x="354563" y="9295609"/>
            <a:ext cx="2090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rgbClr val="255C3C"/>
                </a:solidFill>
                <a:latin typeface="Montserrat" pitchFamily="2" charset="77"/>
              </a:rPr>
              <a:t>uvu.edu</a:t>
            </a:r>
            <a:endParaRPr lang="en-US" sz="1400" b="1" dirty="0">
              <a:solidFill>
                <a:srgbClr val="255C3C"/>
              </a:solidFill>
              <a:latin typeface="Montserrat" pitchFamily="2" charset="77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FC152D7-05FA-5F4E-825D-6EAA5A98F3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1032" y="9036537"/>
            <a:ext cx="819564" cy="24447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56D174E-6962-894B-ACE4-223D066B4A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1032" y="9187522"/>
            <a:ext cx="1062826" cy="31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487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BC4B68C-8253-4D4A-9994-69444E36BE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288" t="-1" r="1084" b="1455"/>
          <a:stretch/>
        </p:blipFill>
        <p:spPr>
          <a:xfrm>
            <a:off x="-121298" y="-21992"/>
            <a:ext cx="7987004" cy="10145706"/>
          </a:xfrm>
          <a:prstGeom prst="rect">
            <a:avLst/>
          </a:prstGeom>
          <a:ln>
            <a:noFill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064F512-1FB6-894A-B8D1-E3065C8111AD}"/>
              </a:ext>
            </a:extLst>
          </p:cNvPr>
          <p:cNvSpPr/>
          <p:nvPr/>
        </p:nvSpPr>
        <p:spPr>
          <a:xfrm>
            <a:off x="-121298" y="4503741"/>
            <a:ext cx="7987004" cy="4728493"/>
          </a:xfrm>
          <a:prstGeom prst="rect">
            <a:avLst/>
          </a:prstGeom>
          <a:solidFill>
            <a:srgbClr val="255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D037E3-9804-854E-AD39-C41E0866F64A}"/>
              </a:ext>
            </a:extLst>
          </p:cNvPr>
          <p:cNvSpPr txBox="1"/>
          <p:nvPr/>
        </p:nvSpPr>
        <p:spPr>
          <a:xfrm>
            <a:off x="1260299" y="1175888"/>
            <a:ext cx="591560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500" b="1" dirty="0">
                <a:solidFill>
                  <a:schemeClr val="bg1"/>
                </a:solidFill>
                <a:latin typeface="Montserrat" pitchFamily="2" charset="77"/>
              </a:rPr>
              <a:t>HEADLINE GOES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B7BAAD-CBE6-9D44-89D2-E836B7FE9F3D}"/>
              </a:ext>
            </a:extLst>
          </p:cNvPr>
          <p:cNvSpPr txBox="1"/>
          <p:nvPr/>
        </p:nvSpPr>
        <p:spPr>
          <a:xfrm>
            <a:off x="2416627" y="3680834"/>
            <a:ext cx="4731287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en-US" sz="2100" dirty="0">
                <a:solidFill>
                  <a:schemeClr val="bg1"/>
                </a:solidFill>
              </a:rPr>
              <a:t>Subhead Stratum goes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070D99-8B23-9644-B850-8DA67C968587}"/>
              </a:ext>
            </a:extLst>
          </p:cNvPr>
          <p:cNvSpPr txBox="1"/>
          <p:nvPr/>
        </p:nvSpPr>
        <p:spPr>
          <a:xfrm>
            <a:off x="713791" y="4903061"/>
            <a:ext cx="613021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1"/>
                </a:solidFill>
              </a:rPr>
              <a:t>Date:</a:t>
            </a:r>
          </a:p>
          <a:p>
            <a:endParaRPr lang="en-US" sz="2100" b="1" dirty="0">
              <a:solidFill>
                <a:schemeClr val="bg1"/>
              </a:solidFill>
            </a:endParaRPr>
          </a:p>
          <a:p>
            <a:r>
              <a:rPr lang="en-US" sz="2100" b="1" dirty="0">
                <a:solidFill>
                  <a:schemeClr val="bg1"/>
                </a:solidFill>
              </a:rPr>
              <a:t>Time:</a:t>
            </a:r>
          </a:p>
          <a:p>
            <a:endParaRPr lang="en-US" sz="2100" b="1" dirty="0">
              <a:solidFill>
                <a:schemeClr val="bg1"/>
              </a:solidFill>
            </a:endParaRPr>
          </a:p>
          <a:p>
            <a:r>
              <a:rPr lang="en-US" sz="2100" b="1" dirty="0">
                <a:solidFill>
                  <a:schemeClr val="bg1"/>
                </a:solidFill>
              </a:rPr>
              <a:t>Place:</a:t>
            </a:r>
            <a:endParaRPr lang="en-US" sz="21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13087A-6551-514C-9D01-E35E3DD1C1D3}"/>
              </a:ext>
            </a:extLst>
          </p:cNvPr>
          <p:cNvSpPr txBox="1"/>
          <p:nvPr/>
        </p:nvSpPr>
        <p:spPr>
          <a:xfrm>
            <a:off x="713791" y="6934070"/>
            <a:ext cx="6462116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Montserrat" pitchFamily="2" charset="77"/>
              </a:rPr>
              <a:t>Subhead Bold 14 </a:t>
            </a:r>
            <a:r>
              <a:rPr lang="en-US" sz="1400" b="1" dirty="0" err="1">
                <a:solidFill>
                  <a:schemeClr val="bg1"/>
                </a:solidFill>
                <a:latin typeface="Montserrat" pitchFamily="2" charset="77"/>
              </a:rPr>
              <a:t>pt</a:t>
            </a:r>
            <a:br>
              <a:rPr lang="en-US" dirty="0">
                <a:solidFill>
                  <a:schemeClr val="bg1"/>
                </a:solidFill>
                <a:latin typeface="Montserrat Medium" pitchFamily="2" charset="77"/>
              </a:rPr>
            </a:br>
            <a:endParaRPr lang="en-US" sz="900" dirty="0">
              <a:solidFill>
                <a:schemeClr val="bg1"/>
              </a:solidFill>
              <a:latin typeface="Montserrat Medium" pitchFamily="2" charset="77"/>
            </a:endParaRPr>
          </a:p>
          <a:p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Lorem ipsum dolor sit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, sed do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eiusmod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tempor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incididunt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ut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labore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et dolore magna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aliqua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Facilisis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leo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vel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fringilla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est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ullamcorper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eget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nulla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facilisi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ut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aliquam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purus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sit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luctus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venenatis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. Lorem ipsum dolor sit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, </a:t>
            </a:r>
          </a:p>
          <a:p>
            <a:b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</a:br>
            <a:endParaRPr lang="en-US" sz="900" dirty="0">
              <a:solidFill>
                <a:schemeClr val="bg1"/>
              </a:solidFill>
              <a:latin typeface="Montserrat Medium" pitchFamily="2" charset="77"/>
            </a:endParaRPr>
          </a:p>
          <a:p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Velit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egestas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dui id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arcu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odio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. In fermentum et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sollicitudin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ac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orci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phasellus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egestas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tellus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rutrum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. Magna ac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placerat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vestibulum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mauris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ultrices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eros. </a:t>
            </a:r>
          </a:p>
          <a:p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	•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Lacus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vestibulum sed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arcu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non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odio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. </a:t>
            </a:r>
          </a:p>
          <a:p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	•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Enim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facilisis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gravida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neque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convallis a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cras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 </a:t>
            </a:r>
          </a:p>
          <a:p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	• Semper auctor.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Feugiat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in fermentum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posuere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urna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nec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. 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66B688-0FE0-6F48-AA01-2A1E9B277D0F}"/>
              </a:ext>
            </a:extLst>
          </p:cNvPr>
          <p:cNvSpPr txBox="1"/>
          <p:nvPr/>
        </p:nvSpPr>
        <p:spPr>
          <a:xfrm>
            <a:off x="354563" y="9449497"/>
            <a:ext cx="2090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bg1"/>
                </a:solidFill>
                <a:latin typeface="Montserrat" pitchFamily="2" charset="77"/>
              </a:rPr>
              <a:t>uvu.edu</a:t>
            </a:r>
            <a:endParaRPr lang="en-US" sz="1400" b="1" dirty="0">
              <a:solidFill>
                <a:schemeClr val="bg1"/>
              </a:solidFill>
              <a:latin typeface="Montserrat" pitchFamily="2" charset="77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A3CCFA4-5BEA-E843-8C6E-13F2E81FDB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8273" y="9481148"/>
            <a:ext cx="819564" cy="2444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17F92E5-8BF5-4349-B3CA-937E6B4CBB5D}"/>
              </a:ext>
            </a:extLst>
          </p:cNvPr>
          <p:cNvSpPr/>
          <p:nvPr/>
        </p:nvSpPr>
        <p:spPr>
          <a:xfrm>
            <a:off x="1707502" y="3352075"/>
            <a:ext cx="6223518" cy="1181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662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61ED267-7A53-E246-AB7B-5645A0FE4F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288" t="-1" r="6922" b="1455"/>
          <a:stretch/>
        </p:blipFill>
        <p:spPr>
          <a:xfrm>
            <a:off x="451640" y="447869"/>
            <a:ext cx="6844900" cy="9106678"/>
          </a:xfrm>
          <a:prstGeom prst="rect">
            <a:avLst/>
          </a:prstGeom>
          <a:ln>
            <a:noFill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B809CCC-6986-194A-B39D-6507B0625635}"/>
              </a:ext>
            </a:extLst>
          </p:cNvPr>
          <p:cNvSpPr/>
          <p:nvPr/>
        </p:nvSpPr>
        <p:spPr>
          <a:xfrm>
            <a:off x="451638" y="4223933"/>
            <a:ext cx="6844901" cy="4500189"/>
          </a:xfrm>
          <a:prstGeom prst="rect">
            <a:avLst/>
          </a:prstGeom>
          <a:solidFill>
            <a:srgbClr val="255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5D035A-C041-2D48-B463-5BC509C55916}"/>
              </a:ext>
            </a:extLst>
          </p:cNvPr>
          <p:cNvSpPr txBox="1"/>
          <p:nvPr/>
        </p:nvSpPr>
        <p:spPr>
          <a:xfrm>
            <a:off x="1027032" y="1149324"/>
            <a:ext cx="591560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500" b="1" dirty="0">
                <a:solidFill>
                  <a:schemeClr val="bg1"/>
                </a:solidFill>
                <a:latin typeface="Montserrat" pitchFamily="2" charset="77"/>
              </a:rPr>
              <a:t>HEADLINE GOES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F3534C-F3CF-8E42-A6A0-D57DF41C11A1}"/>
              </a:ext>
            </a:extLst>
          </p:cNvPr>
          <p:cNvSpPr txBox="1"/>
          <p:nvPr/>
        </p:nvSpPr>
        <p:spPr>
          <a:xfrm>
            <a:off x="2174029" y="3582365"/>
            <a:ext cx="4731287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en-US" sz="2100" dirty="0">
                <a:solidFill>
                  <a:schemeClr val="bg1"/>
                </a:solidFill>
              </a:rPr>
              <a:t>Subhead Stratum goes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058F10-E74B-4248-8C6E-01D11F87F8D5}"/>
              </a:ext>
            </a:extLst>
          </p:cNvPr>
          <p:cNvSpPr txBox="1"/>
          <p:nvPr/>
        </p:nvSpPr>
        <p:spPr>
          <a:xfrm>
            <a:off x="713791" y="4623253"/>
            <a:ext cx="613021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1"/>
                </a:solidFill>
              </a:rPr>
              <a:t>Date:</a:t>
            </a:r>
          </a:p>
          <a:p>
            <a:endParaRPr lang="en-US" sz="2100" b="1" dirty="0">
              <a:solidFill>
                <a:schemeClr val="bg1"/>
              </a:solidFill>
            </a:endParaRPr>
          </a:p>
          <a:p>
            <a:r>
              <a:rPr lang="en-US" sz="2100" b="1" dirty="0">
                <a:solidFill>
                  <a:schemeClr val="bg1"/>
                </a:solidFill>
              </a:rPr>
              <a:t>Time:</a:t>
            </a:r>
          </a:p>
          <a:p>
            <a:endParaRPr lang="en-US" sz="2100" b="1" dirty="0">
              <a:solidFill>
                <a:schemeClr val="bg1"/>
              </a:solidFill>
            </a:endParaRPr>
          </a:p>
          <a:p>
            <a:r>
              <a:rPr lang="en-US" sz="2100" b="1" dirty="0">
                <a:solidFill>
                  <a:schemeClr val="bg1"/>
                </a:solidFill>
              </a:rPr>
              <a:t>Place:</a:t>
            </a:r>
            <a:endParaRPr lang="en-US" sz="21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7F5ACC-804A-A74E-8C30-DFE7B8240737}"/>
              </a:ext>
            </a:extLst>
          </p:cNvPr>
          <p:cNvSpPr txBox="1"/>
          <p:nvPr/>
        </p:nvSpPr>
        <p:spPr>
          <a:xfrm>
            <a:off x="713791" y="6528882"/>
            <a:ext cx="6462116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Montserrat" pitchFamily="2" charset="77"/>
              </a:rPr>
              <a:t>Subhead Bold 14 </a:t>
            </a:r>
            <a:r>
              <a:rPr lang="en-US" sz="1400" b="1" dirty="0" err="1">
                <a:solidFill>
                  <a:schemeClr val="bg1"/>
                </a:solidFill>
                <a:latin typeface="Montserrat" pitchFamily="2" charset="77"/>
              </a:rPr>
              <a:t>pt</a:t>
            </a:r>
            <a:br>
              <a:rPr lang="en-US" dirty="0">
                <a:solidFill>
                  <a:schemeClr val="bg1"/>
                </a:solidFill>
                <a:latin typeface="Montserrat Medium" pitchFamily="2" charset="77"/>
              </a:rPr>
            </a:br>
            <a:endParaRPr lang="en-US" sz="900" dirty="0">
              <a:solidFill>
                <a:schemeClr val="bg1"/>
              </a:solidFill>
              <a:latin typeface="Montserrat Medium" pitchFamily="2" charset="77"/>
            </a:endParaRPr>
          </a:p>
          <a:p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Lorem ipsum dolor sit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, sed do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eiusmod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tempor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incididunt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ut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labore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et dolore magna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aliqua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Facilisis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leo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vel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fringilla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est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ullamcorper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eget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nulla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facilisi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ut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aliquam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purus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sit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luctus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venenatis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. Lorem ipsum dolor sit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, </a:t>
            </a:r>
          </a:p>
          <a:p>
            <a:b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</a:br>
            <a:endParaRPr lang="en-US" sz="900" dirty="0">
              <a:solidFill>
                <a:schemeClr val="bg1"/>
              </a:solidFill>
              <a:latin typeface="Montserrat Medium" pitchFamily="2" charset="77"/>
            </a:endParaRPr>
          </a:p>
          <a:p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Velit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egestas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dui id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ornare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arcu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odio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. In fermentum et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sollicitudin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ac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orci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phasellus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egestas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tellus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rutrum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. Magna ac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placerat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vestibulum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lectus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mauris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ultrices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eros. </a:t>
            </a:r>
          </a:p>
          <a:p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	•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Lacus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vestibulum sed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arcu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non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odio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. </a:t>
            </a:r>
          </a:p>
          <a:p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	•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Enim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facilisis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gravida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neque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convallis a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cras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 </a:t>
            </a:r>
          </a:p>
          <a:p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	• Semper auctor.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Feugiat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in fermentum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posuere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urna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 Medium" pitchFamily="2" charset="77"/>
              </a:rPr>
              <a:t>nec</a:t>
            </a:r>
            <a:r>
              <a:rPr lang="en-US" sz="900" dirty="0">
                <a:solidFill>
                  <a:schemeClr val="bg1"/>
                </a:solidFill>
                <a:latin typeface="Montserrat Medium" pitchFamily="2" charset="77"/>
              </a:rPr>
              <a:t>. 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DD1594-3824-7549-AB40-4934309E2F84}"/>
              </a:ext>
            </a:extLst>
          </p:cNvPr>
          <p:cNvSpPr txBox="1"/>
          <p:nvPr/>
        </p:nvSpPr>
        <p:spPr>
          <a:xfrm>
            <a:off x="662473" y="9039362"/>
            <a:ext cx="2090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bg1"/>
                </a:solidFill>
                <a:latin typeface="Montserrat" pitchFamily="2" charset="77"/>
              </a:rPr>
              <a:t>uvu.edu</a:t>
            </a:r>
            <a:endParaRPr lang="en-US" sz="1400" b="1" dirty="0">
              <a:solidFill>
                <a:schemeClr val="bg1"/>
              </a:solidFill>
              <a:latin typeface="Montserrat" pitchFamily="2" charset="77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7869F60-F486-BF48-AF34-01BE22C366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5717" y="9071012"/>
            <a:ext cx="819564" cy="2444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90697DE-E3A6-8742-BB35-D751A1E5CB27}"/>
              </a:ext>
            </a:extLst>
          </p:cNvPr>
          <p:cNvSpPr/>
          <p:nvPr/>
        </p:nvSpPr>
        <p:spPr>
          <a:xfrm>
            <a:off x="1707502" y="3333413"/>
            <a:ext cx="6064898" cy="116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92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2167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856890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22468</TotalTime>
  <Words>518</Words>
  <Application>Microsoft Macintosh PowerPoint</Application>
  <PresentationFormat>Custom</PresentationFormat>
  <Paragraphs>60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Montserrat</vt:lpstr>
      <vt:lpstr>Montserrat Medium</vt:lpstr>
      <vt:lpstr>1_Custom Design</vt:lpstr>
      <vt:lpstr>Custom Design</vt:lpstr>
      <vt:lpstr>2_Custom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Shari Warnick</dc:creator>
  <cp:lastModifiedBy>Shari Warnick</cp:lastModifiedBy>
  <cp:revision>41</cp:revision>
  <dcterms:created xsi:type="dcterms:W3CDTF">2021-03-23T20:31:12Z</dcterms:created>
  <dcterms:modified xsi:type="dcterms:W3CDTF">2021-05-19T14:34:33Z</dcterms:modified>
</cp:coreProperties>
</file>