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72" r:id="rId2"/>
    <p:sldMasterId id="2147483694" r:id="rId3"/>
  </p:sldMasterIdLst>
  <p:notesMasterIdLst>
    <p:notesMasterId r:id="rId11"/>
  </p:notesMasterIdLst>
  <p:sldIdLst>
    <p:sldId id="280" r:id="rId4"/>
    <p:sldId id="281" r:id="rId5"/>
    <p:sldId id="265" r:id="rId6"/>
    <p:sldId id="282" r:id="rId7"/>
    <p:sldId id="283" r:id="rId8"/>
    <p:sldId id="284" r:id="rId9"/>
    <p:sldId id="285" r:id="rId10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675"/>
    <p:restoredTop sz="94832"/>
  </p:normalViewPr>
  <p:slideViewPr>
    <p:cSldViewPr snapToGrid="0" snapToObjects="1">
      <p:cViewPr varScale="1">
        <p:scale>
          <a:sx n="80" d="100"/>
          <a:sy n="80" d="100"/>
        </p:scale>
        <p:origin x="353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46270-D3C9-4F49-A435-666A9FAECAFE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8A8C1-5A60-F247-89C8-428B9D46F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6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1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6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1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9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61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3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F0B5F5-4ADC-A64D-AF9D-2D77AF9B866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8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EA6AB6-2041-6A44-A817-7875EBF183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190922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9D85AA-0E00-834D-AD4A-96E0E95C8E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14523" b="1455"/>
          <a:stretch/>
        </p:blipFill>
        <p:spPr>
          <a:xfrm>
            <a:off x="-121298" y="-160795"/>
            <a:ext cx="10332098" cy="15830285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1E8E6B1-4AD4-7742-B458-FD4656002C60}"/>
              </a:ext>
            </a:extLst>
          </p:cNvPr>
          <p:cNvSpPr/>
          <p:nvPr/>
        </p:nvSpPr>
        <p:spPr>
          <a:xfrm>
            <a:off x="-121298" y="1175889"/>
            <a:ext cx="10332098" cy="4382546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35A665-0B23-F74F-A023-C901BADEEB2F}"/>
              </a:ext>
            </a:extLst>
          </p:cNvPr>
          <p:cNvSpPr txBox="1"/>
          <p:nvPr/>
        </p:nvSpPr>
        <p:spPr>
          <a:xfrm>
            <a:off x="548527" y="1778743"/>
            <a:ext cx="89139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9FA4EB-9990-2445-ABB9-0D4E96753EF7}"/>
              </a:ext>
            </a:extLst>
          </p:cNvPr>
          <p:cNvSpPr txBox="1"/>
          <p:nvPr/>
        </p:nvSpPr>
        <p:spPr>
          <a:xfrm>
            <a:off x="953244" y="7554519"/>
            <a:ext cx="61302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Date: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Time: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Place: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CB4EC7-3796-574A-98AB-7CCAB2F3839E}"/>
              </a:ext>
            </a:extLst>
          </p:cNvPr>
          <p:cNvSpPr/>
          <p:nvPr/>
        </p:nvSpPr>
        <p:spPr>
          <a:xfrm>
            <a:off x="-121298" y="13940679"/>
            <a:ext cx="10332098" cy="1708160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49B103-33C3-074F-9EAA-D7628F20E3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27" y="14647519"/>
            <a:ext cx="1077145" cy="3213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CCA6297-9E96-7D4F-B84F-3851B071A2EC}"/>
              </a:ext>
            </a:extLst>
          </p:cNvPr>
          <p:cNvSpPr txBox="1"/>
          <p:nvPr/>
        </p:nvSpPr>
        <p:spPr>
          <a:xfrm>
            <a:off x="5514110" y="14577342"/>
            <a:ext cx="410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2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E17C12-1457-4040-A847-FB4626BB7308}"/>
              </a:ext>
            </a:extLst>
          </p:cNvPr>
          <p:cNvSpPr/>
          <p:nvPr/>
        </p:nvSpPr>
        <p:spPr>
          <a:xfrm>
            <a:off x="2770909" y="5212727"/>
            <a:ext cx="7439891" cy="132452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128919-CBF9-F048-971B-74180EAD3265}"/>
              </a:ext>
            </a:extLst>
          </p:cNvPr>
          <p:cNvSpPr txBox="1"/>
          <p:nvPr/>
        </p:nvSpPr>
        <p:spPr>
          <a:xfrm>
            <a:off x="3421309" y="5597216"/>
            <a:ext cx="604115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Subhead Stratum goes here</a:t>
            </a:r>
          </a:p>
        </p:txBody>
      </p:sp>
    </p:spTree>
    <p:extLst>
      <p:ext uri="{BB962C8B-B14F-4D97-AF65-F5344CB8AC3E}">
        <p14:creationId xmlns:p14="http://schemas.microsoft.com/office/powerpoint/2010/main" val="420636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ED417C7-17E9-9647-8F5A-B9DE7BF8C39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14523" b="1455"/>
          <a:stretch/>
        </p:blipFill>
        <p:spPr>
          <a:xfrm>
            <a:off x="548527" y="575969"/>
            <a:ext cx="8899527" cy="14392862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696CD2C-D4B3-2A4A-9478-22B70594B8CD}"/>
              </a:ext>
            </a:extLst>
          </p:cNvPr>
          <p:cNvSpPr/>
          <p:nvPr/>
        </p:nvSpPr>
        <p:spPr>
          <a:xfrm>
            <a:off x="548526" y="1832824"/>
            <a:ext cx="8899527" cy="4382546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78AA1F-4983-9944-8408-74A3B1FA5ABE}"/>
              </a:ext>
            </a:extLst>
          </p:cNvPr>
          <p:cNvSpPr txBox="1"/>
          <p:nvPr/>
        </p:nvSpPr>
        <p:spPr>
          <a:xfrm>
            <a:off x="0" y="2158161"/>
            <a:ext cx="8913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FC47D8-46B4-F944-B180-82F15C61707B}"/>
              </a:ext>
            </a:extLst>
          </p:cNvPr>
          <p:cNvSpPr txBox="1"/>
          <p:nvPr/>
        </p:nvSpPr>
        <p:spPr>
          <a:xfrm>
            <a:off x="1050226" y="7397928"/>
            <a:ext cx="61302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Date: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Time: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Place: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D7215D9-C17C-594F-B1DF-7AB48017E2C1}"/>
              </a:ext>
            </a:extLst>
          </p:cNvPr>
          <p:cNvSpPr/>
          <p:nvPr/>
        </p:nvSpPr>
        <p:spPr>
          <a:xfrm>
            <a:off x="548527" y="13260671"/>
            <a:ext cx="8899527" cy="1708160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5284057-8497-6847-A64D-447AA47F2A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226" y="13954095"/>
            <a:ext cx="1077145" cy="3213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82273B-97F8-D749-BA77-DDB8A71BA256}"/>
              </a:ext>
            </a:extLst>
          </p:cNvPr>
          <p:cNvSpPr txBox="1"/>
          <p:nvPr/>
        </p:nvSpPr>
        <p:spPr>
          <a:xfrm>
            <a:off x="4903599" y="13954095"/>
            <a:ext cx="410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2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1FF926-EF9D-824D-AA15-733D20F1B3A2}"/>
              </a:ext>
            </a:extLst>
          </p:cNvPr>
          <p:cNvSpPr/>
          <p:nvPr/>
        </p:nvSpPr>
        <p:spPr>
          <a:xfrm>
            <a:off x="2770910" y="5212727"/>
            <a:ext cx="6677144" cy="1324527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57C8FA-1624-0044-9861-BDFAEBD0DDED}"/>
              </a:ext>
            </a:extLst>
          </p:cNvPr>
          <p:cNvSpPr txBox="1"/>
          <p:nvPr/>
        </p:nvSpPr>
        <p:spPr>
          <a:xfrm>
            <a:off x="2937165" y="5597216"/>
            <a:ext cx="63176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Subhead Stratum goes here</a:t>
            </a:r>
          </a:p>
        </p:txBody>
      </p:sp>
    </p:spTree>
    <p:extLst>
      <p:ext uri="{BB962C8B-B14F-4D97-AF65-F5344CB8AC3E}">
        <p14:creationId xmlns:p14="http://schemas.microsoft.com/office/powerpoint/2010/main" val="3276416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41F72BD-C4DC-6949-AF84-F7654BFBFC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14523" b="1455"/>
          <a:stretch/>
        </p:blipFill>
        <p:spPr>
          <a:xfrm>
            <a:off x="-121298" y="-160795"/>
            <a:ext cx="10332098" cy="15830285"/>
          </a:xfrm>
          <a:prstGeom prst="rect">
            <a:avLst/>
          </a:prstGeom>
          <a:ln>
            <a:noFill/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3B9DC1C-193E-454C-AAFC-4B3EE92AA14C}"/>
              </a:ext>
            </a:extLst>
          </p:cNvPr>
          <p:cNvSpPr/>
          <p:nvPr/>
        </p:nvSpPr>
        <p:spPr>
          <a:xfrm>
            <a:off x="-121298" y="6871855"/>
            <a:ext cx="10332098" cy="7004828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7265C9-9D16-2F4C-BA26-E5E4C0BBF152}"/>
              </a:ext>
            </a:extLst>
          </p:cNvPr>
          <p:cNvSpPr txBox="1"/>
          <p:nvPr/>
        </p:nvSpPr>
        <p:spPr>
          <a:xfrm>
            <a:off x="704749" y="1616048"/>
            <a:ext cx="89139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5BD1C18-02A6-7A42-94C4-EED070D492AB}"/>
              </a:ext>
            </a:extLst>
          </p:cNvPr>
          <p:cNvSpPr txBox="1"/>
          <p:nvPr/>
        </p:nvSpPr>
        <p:spPr>
          <a:xfrm>
            <a:off x="1087099" y="7772877"/>
            <a:ext cx="79599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Date: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Time: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Place: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6CDDD5E-E794-CE4E-97B7-D5E0B6D6DA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27" y="14647519"/>
            <a:ext cx="1077145" cy="32131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BA42A5C-A886-A94C-926A-125087226827}"/>
              </a:ext>
            </a:extLst>
          </p:cNvPr>
          <p:cNvSpPr txBox="1"/>
          <p:nvPr/>
        </p:nvSpPr>
        <p:spPr>
          <a:xfrm>
            <a:off x="5514110" y="14577342"/>
            <a:ext cx="410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2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1BE4C0-24FE-EE46-BAB1-65BC80BE8E00}"/>
              </a:ext>
            </a:extLst>
          </p:cNvPr>
          <p:cNvSpPr txBox="1"/>
          <p:nvPr/>
        </p:nvSpPr>
        <p:spPr>
          <a:xfrm>
            <a:off x="3522111" y="5252271"/>
            <a:ext cx="604115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Subhead Stratum goes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058156-421B-7749-BB8B-B5AD1660C67D}"/>
              </a:ext>
            </a:extLst>
          </p:cNvPr>
          <p:cNvSpPr/>
          <p:nvPr/>
        </p:nvSpPr>
        <p:spPr>
          <a:xfrm>
            <a:off x="1625672" y="4848587"/>
            <a:ext cx="8585128" cy="118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536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2F9E51-29E7-2E46-967B-122B3892B2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14523" b="1455"/>
          <a:stretch/>
        </p:blipFill>
        <p:spPr>
          <a:xfrm>
            <a:off x="-121298" y="-160795"/>
            <a:ext cx="10332098" cy="15830285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4426927-7C41-2B47-8B8D-34D47C3D0DB5}"/>
              </a:ext>
            </a:extLst>
          </p:cNvPr>
          <p:cNvSpPr/>
          <p:nvPr/>
        </p:nvSpPr>
        <p:spPr>
          <a:xfrm>
            <a:off x="-121298" y="6871855"/>
            <a:ext cx="10332098" cy="7004828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A2FC7D-3D15-E54B-96AC-83C482100D11}"/>
              </a:ext>
            </a:extLst>
          </p:cNvPr>
          <p:cNvSpPr txBox="1"/>
          <p:nvPr/>
        </p:nvSpPr>
        <p:spPr>
          <a:xfrm>
            <a:off x="704749" y="1616048"/>
            <a:ext cx="89139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6775F4-EFA9-314B-8527-9A20272F58A7}"/>
              </a:ext>
            </a:extLst>
          </p:cNvPr>
          <p:cNvSpPr txBox="1"/>
          <p:nvPr/>
        </p:nvSpPr>
        <p:spPr>
          <a:xfrm>
            <a:off x="1087099" y="7772877"/>
            <a:ext cx="795991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Date: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Time: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Place: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311F1B-22C5-A34B-9CDA-9D1A7060A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527" y="14647519"/>
            <a:ext cx="1077145" cy="32131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24C641-0772-8D41-B512-0CBD3648732C}"/>
              </a:ext>
            </a:extLst>
          </p:cNvPr>
          <p:cNvSpPr txBox="1"/>
          <p:nvPr/>
        </p:nvSpPr>
        <p:spPr>
          <a:xfrm>
            <a:off x="5514110" y="14577342"/>
            <a:ext cx="410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2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09C53-138F-6746-94FA-D06C58ADBEDF}"/>
              </a:ext>
            </a:extLst>
          </p:cNvPr>
          <p:cNvSpPr txBox="1"/>
          <p:nvPr/>
        </p:nvSpPr>
        <p:spPr>
          <a:xfrm>
            <a:off x="3522111" y="5252271"/>
            <a:ext cx="604115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Subhead Stratum goes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A1073B-4099-3242-B8FC-EF0072C2F705}"/>
              </a:ext>
            </a:extLst>
          </p:cNvPr>
          <p:cNvSpPr/>
          <p:nvPr/>
        </p:nvSpPr>
        <p:spPr>
          <a:xfrm>
            <a:off x="1625672" y="4848587"/>
            <a:ext cx="8585128" cy="1181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70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B82ACFB-BA29-5346-B27B-59BB2F6136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288" t="-1" r="14523" b="1455"/>
          <a:stretch/>
        </p:blipFill>
        <p:spPr>
          <a:xfrm>
            <a:off x="548527" y="575969"/>
            <a:ext cx="8899527" cy="14392862"/>
          </a:xfrm>
          <a:prstGeom prst="rect">
            <a:avLst/>
          </a:prstGeom>
          <a:ln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9FA8E44-403E-F24B-AFF0-7356CCA474CB}"/>
              </a:ext>
            </a:extLst>
          </p:cNvPr>
          <p:cNvSpPr/>
          <p:nvPr/>
        </p:nvSpPr>
        <p:spPr>
          <a:xfrm>
            <a:off x="548527" y="6729497"/>
            <a:ext cx="8899527" cy="6657141"/>
          </a:xfrm>
          <a:prstGeom prst="rect">
            <a:avLst/>
          </a:prstGeom>
          <a:solidFill>
            <a:srgbClr val="255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42B1E8E-EB88-7645-B1A5-75A30CDC9FE8}"/>
              </a:ext>
            </a:extLst>
          </p:cNvPr>
          <p:cNvSpPr txBox="1"/>
          <p:nvPr/>
        </p:nvSpPr>
        <p:spPr>
          <a:xfrm>
            <a:off x="0" y="2158161"/>
            <a:ext cx="89139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0" b="1" dirty="0">
                <a:solidFill>
                  <a:schemeClr val="bg1"/>
                </a:solidFill>
                <a:latin typeface="Montserrat" pitchFamily="2" charset="77"/>
              </a:rPr>
              <a:t>HEADLINE GOES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1D61D9-FC9E-8547-9037-F5297B8CF404}"/>
              </a:ext>
            </a:extLst>
          </p:cNvPr>
          <p:cNvSpPr txBox="1"/>
          <p:nvPr/>
        </p:nvSpPr>
        <p:spPr>
          <a:xfrm>
            <a:off x="1031602" y="7772400"/>
            <a:ext cx="61302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Date: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Time:</a:t>
            </a:r>
          </a:p>
          <a:p>
            <a:endParaRPr lang="en-US" sz="3600" b="1" dirty="0">
              <a:solidFill>
                <a:schemeClr val="bg1"/>
              </a:solidFill>
            </a:endParaRPr>
          </a:p>
          <a:p>
            <a:r>
              <a:rPr lang="en-US" sz="3600" b="1" dirty="0">
                <a:solidFill>
                  <a:schemeClr val="bg1"/>
                </a:solidFill>
              </a:rPr>
              <a:t>Place: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B8870D-6C1B-2843-BD99-5F138573AC94}"/>
              </a:ext>
            </a:extLst>
          </p:cNvPr>
          <p:cNvSpPr/>
          <p:nvPr/>
        </p:nvSpPr>
        <p:spPr>
          <a:xfrm>
            <a:off x="1440873" y="5088231"/>
            <a:ext cx="8007181" cy="1626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FB753E-09C7-F14E-B7A2-614AC7E1D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346" y="13954095"/>
            <a:ext cx="1077145" cy="3213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C30140-B14E-654A-90C8-0029D662C24D}"/>
              </a:ext>
            </a:extLst>
          </p:cNvPr>
          <p:cNvSpPr txBox="1"/>
          <p:nvPr/>
        </p:nvSpPr>
        <p:spPr>
          <a:xfrm>
            <a:off x="4903599" y="13954095"/>
            <a:ext cx="410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chemeClr val="bg1"/>
                </a:solidFill>
                <a:latin typeface="Montserrat" pitchFamily="2" charset="77"/>
              </a:rPr>
              <a:t>uvu.edu</a:t>
            </a:r>
            <a:endParaRPr lang="en-US" sz="2400" b="1" dirty="0">
              <a:solidFill>
                <a:schemeClr val="bg1"/>
              </a:solidFill>
              <a:latin typeface="Montserrat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8A3D4E-31B0-6B47-A759-58B0CE8AFA55}"/>
              </a:ext>
            </a:extLst>
          </p:cNvPr>
          <p:cNvSpPr txBox="1"/>
          <p:nvPr/>
        </p:nvSpPr>
        <p:spPr>
          <a:xfrm>
            <a:off x="2596264" y="5467407"/>
            <a:ext cx="63176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Subhead Stratum goes here</a:t>
            </a:r>
          </a:p>
        </p:txBody>
      </p:sp>
    </p:spTree>
    <p:extLst>
      <p:ext uri="{BB962C8B-B14F-4D97-AF65-F5344CB8AC3E}">
        <p14:creationId xmlns:p14="http://schemas.microsoft.com/office/powerpoint/2010/main" val="643496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7868D-9949-3D48-B24E-6182753530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8FA75C-FE7B-9846-A5CC-840B2A99F6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822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83959-D7CC-0042-A284-5468711F1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A91854-5AA8-7B46-8DBF-D0E4F46FA95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53884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3121</TotalTime>
  <Words>80</Words>
  <Application>Microsoft Macintosh PowerPoint</Application>
  <PresentationFormat>Custom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2_Office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25</cp:revision>
  <dcterms:created xsi:type="dcterms:W3CDTF">2021-04-12T19:57:57Z</dcterms:created>
  <dcterms:modified xsi:type="dcterms:W3CDTF">2021-05-19T14:44:08Z</dcterms:modified>
</cp:coreProperties>
</file>