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jdhani Bold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jdhani Bold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jdhani Bold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jdhani Bold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jdhani Bold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jdhani Bold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jdhani Bold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jdhani Bold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jdhani Bold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Rajdhani Regular"/>
          <a:ea typeface="Rajdhani Regular"/>
          <a:cs typeface="Rajdhani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Rajdhani Regular"/>
          <a:ea typeface="Rajdhani Regular"/>
          <a:cs typeface="Rajdhani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Rajdhani Regular"/>
          <a:ea typeface="Rajdhani Regular"/>
          <a:cs typeface="Rajdhani Regular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Rajdhani Regular"/>
          <a:ea typeface="Rajdhani Regular"/>
          <a:cs typeface="Rajdhani Regular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Rajdhani Light"/>
          <a:ea typeface="Rajdhani Light"/>
          <a:cs typeface="Rajdhani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Rajdhani Regular"/>
          <a:ea typeface="Rajdhani Regular"/>
          <a:cs typeface="Rajdhani Regular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Rajdhani Regular"/>
          <a:ea typeface="Rajdhani Regular"/>
          <a:cs typeface="Rajdhani Regular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Rajdhani Regular"/>
          <a:ea typeface="Rajdhani Regular"/>
          <a:cs typeface="Rajdhani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640"/>
  </p:normalViewPr>
  <p:slideViewPr>
    <p:cSldViewPr snapToGrid="0" snapToObjects="1">
      <p:cViewPr varScale="1">
        <p:scale>
          <a:sx n="43" d="100"/>
          <a:sy n="43" d="100"/>
        </p:scale>
        <p:origin x="272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viewProps" Target="viewProps.xml"/><Relationship Id="rId81" Type="http://schemas.openxmlformats.org/officeDocument/2006/relationships/theme" Target="theme/theme1.xml"/><Relationship Id="rId82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notesMaster" Target="notesMasters/notesMaster1.xml"/><Relationship Id="rId79" Type="http://schemas.openxmlformats.org/officeDocument/2006/relationships/presProps" Target="presProp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0870422"/>
          <c:y val="0.0633509"/>
          <c:w val="0.907958"/>
          <c:h val="0.83217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275D38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0" i="0" u="none" strike="noStrike">
                    <a:solidFill>
                      <a:srgbClr val="FFFFFF"/>
                    </a:solidFill>
                    <a:latin typeface="Rajdhani Bold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27.0</c:v>
                </c:pt>
                <c:pt idx="1">
                  <c:v>36.0</c:v>
                </c:pt>
                <c:pt idx="2">
                  <c:v>63.0</c:v>
                </c:pt>
                <c:pt idx="3">
                  <c:v>143.0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0" i="0" u="none" strike="noStrike">
                    <a:solidFill>
                      <a:srgbClr val="FFFFFF"/>
                    </a:solidFill>
                    <a:latin typeface="Rajdhani Bold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55.0</c:v>
                </c:pt>
                <c:pt idx="1">
                  <c:v>43.0</c:v>
                </c:pt>
                <c:pt idx="2">
                  <c:v>80.0</c:v>
                </c:pt>
                <c:pt idx="3">
                  <c:v>48.0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99411472"/>
        <c:axId val="99412832"/>
      </c:barChart>
      <c:catAx>
        <c:axId val="994114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3500" b="0" i="0" u="none" strike="noStrike">
                <a:solidFill>
                  <a:srgbClr val="66594D"/>
                </a:solidFill>
                <a:latin typeface="Rajdhani Regular"/>
              </a:defRPr>
            </a:pPr>
            <a:endParaRPr lang="en-US"/>
          </a:p>
        </c:txPr>
        <c:crossAx val="99412832"/>
        <c:crosses val="autoZero"/>
        <c:auto val="1"/>
        <c:lblAlgn val="ctr"/>
        <c:lblOffset val="100"/>
        <c:noMultiLvlLbl val="1"/>
      </c:catAx>
      <c:valAx>
        <c:axId val="99412832"/>
        <c:scaling>
          <c:orientation val="minMax"/>
        </c:scaling>
        <c:delete val="0"/>
        <c:axPos val="l"/>
        <c:majorGridlines>
          <c:spPr>
            <a:ln w="25400" cap="rnd">
              <a:solidFill>
                <a:srgbClr val="C4C7C9"/>
              </a:solidFill>
              <a:custDash>
                <a:ds d="1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3500" b="0" i="0" u="none" strike="noStrike">
                <a:solidFill>
                  <a:srgbClr val="66594D"/>
                </a:solidFill>
                <a:latin typeface="Rajdhani Regular"/>
              </a:defRPr>
            </a:pPr>
            <a:endParaRPr lang="en-US"/>
          </a:p>
        </c:txPr>
        <c:crossAx val="99411472"/>
        <c:crosses val="autoZero"/>
        <c:crossBetween val="between"/>
        <c:majorUnit val="50.0"/>
        <c:minorUnit val="25.0"/>
      </c:valAx>
      <c:spPr>
        <a:noFill/>
        <a:ln w="12700" cap="flat">
          <a:noFill/>
          <a:miter lim="400000"/>
        </a:ln>
        <a:effectLst/>
      </c:spPr>
    </c:plotArea>
    <c:legend>
      <c:legendPos val="r"/>
      <c:layout>
        <c:manualLayout>
          <c:xMode val="edge"/>
          <c:yMode val="edge"/>
          <c:x val="0.104699038565465"/>
          <c:y val="0.0755643186280655"/>
          <c:w val="0.222186"/>
          <c:h val="0.153278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3500" b="0" i="0" u="none" strike="noStrike">
              <a:solidFill>
                <a:srgbClr val="66594D"/>
              </a:solidFill>
              <a:latin typeface="Rajdhani Regul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143926"/>
          <c:y val="0.123646"/>
          <c:w val="0.851074"/>
          <c:h val="0.7778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275D38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0" i="0" u="none" strike="noStrike">
                    <a:solidFill>
                      <a:srgbClr val="66594D"/>
                    </a:solidFill>
                    <a:latin typeface="Rajdhani Regular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17.0</c:v>
                </c:pt>
                <c:pt idx="1">
                  <c:v>26.0</c:v>
                </c:pt>
                <c:pt idx="2">
                  <c:v>53.0</c:v>
                </c:pt>
                <c:pt idx="3">
                  <c:v>96.0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00843D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0" i="0" u="none" strike="noStrike">
                    <a:solidFill>
                      <a:srgbClr val="66594D"/>
                    </a:solidFill>
                    <a:latin typeface="Rajdhani Regular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55.0</c:v>
                </c:pt>
                <c:pt idx="1">
                  <c:v>43.0</c:v>
                </c:pt>
                <c:pt idx="2">
                  <c:v>70.0</c:v>
                </c:pt>
                <c:pt idx="3">
                  <c:v>58.0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56794016"/>
        <c:axId val="57377232"/>
      </c:barChart>
      <c:catAx>
        <c:axId val="1567940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3500" b="0" i="0" u="none" strike="noStrike">
                <a:solidFill>
                  <a:srgbClr val="66594D"/>
                </a:solidFill>
                <a:latin typeface="Rajdhani Regular"/>
              </a:defRPr>
            </a:pPr>
            <a:endParaRPr lang="en-US"/>
          </a:p>
        </c:txPr>
        <c:crossAx val="57377232"/>
        <c:crosses val="autoZero"/>
        <c:auto val="1"/>
        <c:lblAlgn val="ctr"/>
        <c:lblOffset val="100"/>
        <c:noMultiLvlLbl val="1"/>
      </c:catAx>
      <c:valAx>
        <c:axId val="57377232"/>
        <c:scaling>
          <c:orientation val="minMax"/>
        </c:scaling>
        <c:delete val="0"/>
        <c:axPos val="l"/>
        <c:majorGridlines>
          <c:spPr>
            <a:ln w="25400" cap="rnd">
              <a:solidFill>
                <a:srgbClr val="C4C7C9"/>
              </a:solidFill>
              <a:custDash>
                <a:ds d="100000" sp="200000"/>
              </a:custDash>
              <a:miter lim="400000"/>
            </a:ln>
          </c:spPr>
        </c:majorGridlines>
        <c:title>
          <c:tx>
            <c:rich>
              <a:bodyPr rot="-5400000"/>
              <a:lstStyle/>
              <a:p>
                <a:pPr>
                  <a:defRPr sz="3600" b="0" i="0" u="none" strike="noStrike">
                    <a:solidFill>
                      <a:srgbClr val="66594D"/>
                    </a:solidFill>
                    <a:latin typeface="Rajdhani Regular"/>
                  </a:defRPr>
                </a:pPr>
                <a:r>
                  <a:rPr lang="en-US" sz="3600" b="0" i="0" u="none" strike="noStrike">
                    <a:solidFill>
                      <a:srgbClr val="66594D"/>
                    </a:solidFill>
                    <a:latin typeface="Rajdhani Regular"/>
                  </a:rPr>
                  <a:t>Value Axis</a:t>
                </a:r>
              </a:p>
            </c:rich>
          </c:tx>
          <c:layout/>
          <c:overlay val="1"/>
        </c:title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3500" b="0" i="0" u="none" strike="noStrike">
                <a:solidFill>
                  <a:srgbClr val="66594D"/>
                </a:solidFill>
                <a:latin typeface="Rajdhani Regular"/>
              </a:defRPr>
            </a:pPr>
            <a:endParaRPr lang="en-US"/>
          </a:p>
        </c:txPr>
        <c:crossAx val="156794016"/>
        <c:crosses val="autoZero"/>
        <c:crossBetween val="between"/>
        <c:majorUnit val="25.0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t"/>
      <c:layout>
        <c:manualLayout>
          <c:xMode val="edge"/>
          <c:yMode val="edge"/>
          <c:x val="0.143926"/>
          <c:y val="0.0"/>
          <c:w val="0.856074"/>
          <c:h val="0.0842727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3500" b="0" i="0" u="none" strike="noStrike">
              <a:solidFill>
                <a:srgbClr val="66594D"/>
              </a:solidFill>
              <a:latin typeface="Rajdhani Regul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0807932"/>
          <c:y val="0.119053"/>
          <c:w val="0.887208"/>
          <c:h val="0.781185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ln w="127000" cap="flat">
              <a:solidFill>
                <a:srgbClr val="275D38"/>
              </a:solidFill>
              <a:prstDash val="solid"/>
              <a:miter lim="400000"/>
            </a:ln>
            <a:effectLst/>
          </c:spPr>
          <c:marker>
            <c:symbol val="square"/>
            <c:size val="20"/>
            <c:spPr>
              <a:solidFill>
                <a:srgbClr val="275D38"/>
              </a:solidFill>
              <a:ln w="101600" cap="flat">
                <a:solidFill>
                  <a:srgbClr val="275D38"/>
                </a:solidFill>
                <a:prstDash val="solid"/>
                <a:miter lim="400000"/>
              </a:ln>
              <a:effectLst/>
            </c:spPr>
          </c:marke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0" i="0" u="none" strike="noStrike">
                    <a:solidFill>
                      <a:srgbClr val="66594D"/>
                    </a:solidFill>
                    <a:latin typeface="Rajdhani Regular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17.0</c:v>
                </c:pt>
                <c:pt idx="1">
                  <c:v>26.0</c:v>
                </c:pt>
                <c:pt idx="2">
                  <c:v>53.0</c:v>
                </c:pt>
                <c:pt idx="3">
                  <c:v>96.0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ln w="127000" cap="flat">
              <a:solidFill>
                <a:srgbClr val="00843D"/>
              </a:solidFill>
              <a:prstDash val="solid"/>
              <a:miter lim="400000"/>
            </a:ln>
            <a:effectLst/>
          </c:spPr>
          <c:marker>
            <c:symbol val="square"/>
            <c:size val="20"/>
            <c:spPr>
              <a:solidFill>
                <a:srgbClr val="00843D"/>
              </a:solidFill>
              <a:ln w="101600" cap="flat">
                <a:solidFill>
                  <a:srgbClr val="00843D"/>
                </a:solidFill>
                <a:prstDash val="solid"/>
                <a:miter lim="400000"/>
              </a:ln>
              <a:effectLst/>
            </c:spPr>
          </c:marke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0" i="0" u="none" strike="noStrike">
                    <a:solidFill>
                      <a:srgbClr val="66594D"/>
                    </a:solidFill>
                    <a:latin typeface="Rajdhani Regular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55.0</c:v>
                </c:pt>
                <c:pt idx="1">
                  <c:v>43.0</c:v>
                </c:pt>
                <c:pt idx="2">
                  <c:v>70.0</c:v>
                </c:pt>
                <c:pt idx="3">
                  <c:v>58.0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362512"/>
        <c:axId val="99364144"/>
      </c:lineChart>
      <c:catAx>
        <c:axId val="993625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3600" b="0" i="0" u="none" strike="noStrike">
                <a:solidFill>
                  <a:srgbClr val="66594D"/>
                </a:solidFill>
                <a:latin typeface="Rajdhani Regular"/>
              </a:defRPr>
            </a:pPr>
            <a:endParaRPr lang="en-US"/>
          </a:p>
        </c:txPr>
        <c:crossAx val="99364144"/>
        <c:crosses val="autoZero"/>
        <c:auto val="1"/>
        <c:lblAlgn val="ctr"/>
        <c:lblOffset val="100"/>
        <c:noMultiLvlLbl val="1"/>
      </c:catAx>
      <c:valAx>
        <c:axId val="99364144"/>
        <c:scaling>
          <c:orientation val="minMax"/>
        </c:scaling>
        <c:delete val="0"/>
        <c:axPos val="l"/>
        <c:majorGridlines>
          <c:spPr>
            <a:ln w="25400" cap="rnd">
              <a:solidFill>
                <a:srgbClr val="B8B8B8"/>
              </a:solidFill>
              <a:custDash>
                <a:ds d="1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3600" b="0" i="0" u="none" strike="noStrike">
                <a:solidFill>
                  <a:srgbClr val="66594D"/>
                </a:solidFill>
                <a:latin typeface="Rajdhani Regular"/>
              </a:defRPr>
            </a:pPr>
            <a:endParaRPr lang="en-US"/>
          </a:p>
        </c:txPr>
        <c:crossAx val="99362512"/>
        <c:crosses val="autoZero"/>
        <c:crossBetween val="midCat"/>
        <c:majorUnit val="25.0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t"/>
      <c:layout>
        <c:manualLayout>
          <c:xMode val="edge"/>
          <c:yMode val="edge"/>
          <c:x val="0.0806952"/>
          <c:y val="0.0"/>
          <c:w val="0.887404"/>
          <c:h val="0.0845263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3600" b="0" i="0" u="none" strike="noStrike">
              <a:solidFill>
                <a:srgbClr val="66594D"/>
              </a:solidFill>
              <a:latin typeface="Rajdhani Regul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0.0809581"/>
          <c:y val="0.0633509"/>
          <c:w val="0.9126"/>
          <c:h val="0.8321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275D38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0" i="0" u="none" strike="noStrike">
                    <a:solidFill>
                      <a:srgbClr val="FFFFFF"/>
                    </a:solidFill>
                    <a:latin typeface="Rajdhani Bold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17.0</c:v>
                </c:pt>
                <c:pt idx="1">
                  <c:v>26.0</c:v>
                </c:pt>
                <c:pt idx="2">
                  <c:v>53.0</c:v>
                </c:pt>
                <c:pt idx="3">
                  <c:v>96.0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8262992"/>
        <c:axId val="109647424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ln w="127000" cap="flat">
              <a:solidFill>
                <a:srgbClr val="00843D"/>
              </a:solidFill>
              <a:prstDash val="solid"/>
              <a:miter lim="400000"/>
            </a:ln>
            <a:effectLst/>
          </c:spPr>
          <c:marker>
            <c:symbol val="square"/>
            <c:size val="20"/>
            <c:spPr>
              <a:solidFill>
                <a:srgbClr val="00843D"/>
              </a:solidFill>
              <a:ln w="101600" cap="flat">
                <a:solidFill>
                  <a:srgbClr val="00843D"/>
                </a:solidFill>
                <a:prstDash val="solid"/>
                <a:miter lim="400000"/>
              </a:ln>
              <a:effectLst/>
            </c:spPr>
          </c:marke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0" i="0" u="none" strike="noStrike">
                    <a:solidFill>
                      <a:srgbClr val="D5D6D2"/>
                    </a:solidFill>
                    <a:latin typeface="Rajdhani Bold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55.0</c:v>
                </c:pt>
                <c:pt idx="1">
                  <c:v>43.0</c:v>
                </c:pt>
                <c:pt idx="2">
                  <c:v>70.0</c:v>
                </c:pt>
                <c:pt idx="3">
                  <c:v>58.0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8262992"/>
        <c:axId val="109647424"/>
      </c:lineChart>
      <c:catAx>
        <c:axId val="982629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3500" b="0" i="0" u="none" strike="noStrike">
                <a:solidFill>
                  <a:srgbClr val="66594D"/>
                </a:solidFill>
                <a:latin typeface="Rajdhani Regular"/>
              </a:defRPr>
            </a:pPr>
            <a:endParaRPr lang="en-US"/>
          </a:p>
        </c:txPr>
        <c:crossAx val="109647424"/>
        <c:crosses val="autoZero"/>
        <c:auto val="1"/>
        <c:lblAlgn val="ctr"/>
        <c:lblOffset val="100"/>
        <c:noMultiLvlLbl val="1"/>
      </c:catAx>
      <c:valAx>
        <c:axId val="109647424"/>
        <c:scaling>
          <c:orientation val="minMax"/>
        </c:scaling>
        <c:delete val="0"/>
        <c:axPos val="l"/>
        <c:majorGridlines>
          <c:spPr>
            <a:ln w="25400" cap="rnd">
              <a:solidFill>
                <a:srgbClr val="B8B8B8"/>
              </a:solidFill>
              <a:custDash>
                <a:ds d="1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3500" b="0" i="0" u="none" strike="noStrike">
                <a:solidFill>
                  <a:srgbClr val="66594D"/>
                </a:solidFill>
                <a:latin typeface="Rajdhani Regular"/>
              </a:defRPr>
            </a:pPr>
            <a:endParaRPr lang="en-US"/>
          </a:p>
        </c:txPr>
        <c:crossAx val="98262992"/>
        <c:crosses val="autoZero"/>
        <c:crossBetween val="between"/>
        <c:majorUnit val="25.0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r"/>
      <c:layout>
        <c:manualLayout>
          <c:xMode val="edge"/>
          <c:yMode val="edge"/>
          <c:x val="0.0847573316777189"/>
          <c:y val="0.0795002831112709"/>
          <c:w val="0.35848"/>
          <c:h val="0.153323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3600" b="0" i="0" u="none" strike="noStrike">
              <a:solidFill>
                <a:srgbClr val="66594D"/>
              </a:solidFill>
              <a:latin typeface="Rajdhani Regul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title>
      <c:tx>
        <c:rich>
          <a:bodyPr rot="0"/>
          <a:lstStyle/>
          <a:p>
            <a:pPr>
              <a:defRPr sz="3500" b="0" i="0" u="none" strike="noStrike">
                <a:solidFill>
                  <a:srgbClr val="66594D"/>
                </a:solidFill>
                <a:latin typeface="Rajdhani SemiBold"/>
              </a:defRPr>
            </a:pPr>
            <a:r>
              <a:rPr lang="en-US" sz="3500" b="0" i="0" u="none" strike="noStrike">
                <a:solidFill>
                  <a:srgbClr val="66594D"/>
                </a:solidFill>
                <a:latin typeface="Rajdhani SemiBold"/>
              </a:rPr>
              <a:t>Title</a:t>
            </a:r>
          </a:p>
        </c:rich>
      </c:tx>
      <c:layout>
        <c:manualLayout>
          <c:xMode val="edge"/>
          <c:yMode val="edge"/>
          <c:x val="0.456418"/>
          <c:y val="0.39188"/>
          <c:w val="0.0871643"/>
          <c:h val="0.0308562"/>
        </c:manualLayout>
      </c:layout>
      <c:overlay val="1"/>
      <c:spPr>
        <a:noFill/>
        <a:effectLst/>
      </c:spPr>
    </c:title>
    <c:autoTitleDeleted val="0"/>
    <c:plotArea>
      <c:layout>
        <c:manualLayout>
          <c:layoutTarget val="inner"/>
          <c:xMode val="edge"/>
          <c:yMode val="edge"/>
          <c:x val="0.005"/>
          <c:y val="0.005"/>
          <c:w val="0.99"/>
          <c:h val="0.832972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275D38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00843D"/>
              </a:solidFill>
              <a:ln w="12700" cap="flat">
                <a:noFill/>
                <a:miter lim="400000"/>
              </a:ln>
              <a:effectLst/>
            </c:spPr>
          </c:dPt>
          <c:dPt>
            <c:idx val="2"/>
            <c:bubble3D val="0"/>
            <c:spPr>
              <a:solidFill>
                <a:srgbClr val="B5B0AD"/>
              </a:solidFill>
              <a:ln w="12700" cap="flat">
                <a:noFill/>
                <a:miter lim="400000"/>
              </a:ln>
              <a:effectLst/>
            </c:spPr>
          </c:dPt>
          <c:dPt>
            <c:idx val="3"/>
            <c:bubble3D val="0"/>
            <c:spPr>
              <a:solidFill>
                <a:srgbClr val="5C5278"/>
              </a:solidFill>
              <a:ln w="12700" cap="flat">
                <a:noFill/>
                <a:miter lim="400000"/>
              </a:ln>
              <a:effectLst/>
            </c:spPr>
          </c:dPt>
          <c:dPt>
            <c:idx val="4"/>
            <c:bubble3D val="0"/>
            <c:spPr>
              <a:solidFill>
                <a:srgbClr val="D45D00"/>
              </a:solidFill>
              <a:ln w="12700" cap="flat">
                <a:noFill/>
                <a:miter lim="400000"/>
              </a:ln>
              <a:effectLst/>
            </c:spPr>
          </c:dPt>
          <c:dPt>
            <c:idx val="5"/>
            <c:bubble3D val="0"/>
            <c:spPr>
              <a:solidFill>
                <a:srgbClr val="8D3F2B"/>
              </a:solidFill>
              <a:ln w="12700" cap="flat">
                <a:noFill/>
                <a:miter lim="400000"/>
              </a:ln>
              <a:effectLst/>
            </c:spPr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3600" b="0" i="0" u="none" strike="noStrike">
                      <a:solidFill>
                        <a:srgbClr val="FFFFFF"/>
                      </a:solidFill>
                      <a:latin typeface="Rajdhani Bold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3600" b="0" i="0" u="none" strike="noStrike">
                      <a:solidFill>
                        <a:srgbClr val="FFFFFF"/>
                      </a:solidFill>
                      <a:latin typeface="Rajdhani Bold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3600" b="0" i="0" u="none" strike="noStrike">
                      <a:solidFill>
                        <a:srgbClr val="FFFFFF"/>
                      </a:solidFill>
                      <a:latin typeface="Rajdhani Bold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#,##0%" sourceLinked="0"/>
              <c:spPr/>
              <c:txPr>
                <a:bodyPr/>
                <a:lstStyle/>
                <a:p>
                  <a:pPr>
                    <a:defRPr sz="3600" b="0" i="0" u="none" strike="noStrike">
                      <a:solidFill>
                        <a:srgbClr val="FFFFFF"/>
                      </a:solidFill>
                      <a:latin typeface="Rajdhani Bold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numFmt formatCode="#,##0%" sourceLinked="0"/>
              <c:spPr/>
              <c:txPr>
                <a:bodyPr/>
                <a:lstStyle/>
                <a:p>
                  <a:pPr>
                    <a:defRPr sz="3600" b="0" i="0" u="none" strike="noStrike">
                      <a:solidFill>
                        <a:srgbClr val="FFFFFF"/>
                      </a:solidFill>
                      <a:latin typeface="Rajdhani Bold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numFmt formatCode="#,##0%" sourceLinked="0"/>
              <c:spPr/>
              <c:txPr>
                <a:bodyPr/>
                <a:lstStyle/>
                <a:p>
                  <a:pPr>
                    <a:defRPr sz="3600" b="0" i="0" u="none" strike="noStrike">
                      <a:solidFill>
                        <a:srgbClr val="FFFFFF"/>
                      </a:solidFill>
                      <a:latin typeface="Rajdhani Bold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0" i="0" u="none" strike="noStrike">
                    <a:solidFill>
                      <a:srgbClr val="FFFFFF"/>
                    </a:solidFill>
                    <a:latin typeface="Rajdhani Bold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Sheet1!$B$1:$G$1</c:f>
              <c:strCache>
                <c:ptCount val="6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  <c:pt idx="5">
                  <c:v>September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91.0</c:v>
                </c:pt>
                <c:pt idx="1">
                  <c:v>76.0</c:v>
                </c:pt>
                <c:pt idx="2">
                  <c:v>28.0</c:v>
                </c:pt>
                <c:pt idx="3">
                  <c:v>26.0</c:v>
                </c:pt>
                <c:pt idx="4">
                  <c:v>21.0</c:v>
                </c:pt>
                <c:pt idx="5">
                  <c:v>18.0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0235788"/>
          <c:y val="0.87319"/>
          <c:w val="0.952842"/>
          <c:h val="0.12681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3600" b="0" i="0" u="none" strike="noStrike">
              <a:solidFill>
                <a:srgbClr val="66594D"/>
              </a:solidFill>
              <a:latin typeface="Rajdhani Regul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Rajdhani Regular"/>
        <a:ea typeface="Rajdhani Regular"/>
        <a:cs typeface="Rajdhani Regular"/>
        <a:sym typeface="Rajdhani Regular"/>
      </a:defRPr>
    </a:lvl1pPr>
    <a:lvl2pPr indent="228600" defTabSz="457200" latinLnBrk="0">
      <a:lnSpc>
        <a:spcPct val="117999"/>
      </a:lnSpc>
      <a:defRPr sz="2200">
        <a:latin typeface="Rajdhani Regular"/>
        <a:ea typeface="Rajdhani Regular"/>
        <a:cs typeface="Rajdhani Regular"/>
        <a:sym typeface="Rajdhani Regular"/>
      </a:defRPr>
    </a:lvl2pPr>
    <a:lvl3pPr indent="457200" defTabSz="457200" latinLnBrk="0">
      <a:lnSpc>
        <a:spcPct val="117999"/>
      </a:lnSpc>
      <a:defRPr sz="2200">
        <a:latin typeface="Rajdhani Regular"/>
        <a:ea typeface="Rajdhani Regular"/>
        <a:cs typeface="Rajdhani Regular"/>
        <a:sym typeface="Rajdhani Regular"/>
      </a:defRPr>
    </a:lvl3pPr>
    <a:lvl4pPr indent="685800" defTabSz="457200" latinLnBrk="0">
      <a:lnSpc>
        <a:spcPct val="117999"/>
      </a:lnSpc>
      <a:defRPr sz="2200">
        <a:latin typeface="Rajdhani Regular"/>
        <a:ea typeface="Rajdhani Regular"/>
        <a:cs typeface="Rajdhani Regular"/>
        <a:sym typeface="Rajdhani Regular"/>
      </a:defRPr>
    </a:lvl4pPr>
    <a:lvl5pPr indent="914400" defTabSz="457200" latinLnBrk="0">
      <a:lnSpc>
        <a:spcPct val="117999"/>
      </a:lnSpc>
      <a:defRPr sz="2200">
        <a:latin typeface="Rajdhani Regular"/>
        <a:ea typeface="Rajdhani Regular"/>
        <a:cs typeface="Rajdhani Regular"/>
        <a:sym typeface="Rajdhani Regular"/>
      </a:defRPr>
    </a:lvl5pPr>
    <a:lvl6pPr indent="1143000" defTabSz="457200" latinLnBrk="0">
      <a:lnSpc>
        <a:spcPct val="117999"/>
      </a:lnSpc>
      <a:defRPr sz="2200">
        <a:latin typeface="Rajdhani Regular"/>
        <a:ea typeface="Rajdhani Regular"/>
        <a:cs typeface="Rajdhani Regular"/>
        <a:sym typeface="Rajdhani Regular"/>
      </a:defRPr>
    </a:lvl6pPr>
    <a:lvl7pPr indent="1371600" defTabSz="457200" latinLnBrk="0">
      <a:lnSpc>
        <a:spcPct val="117999"/>
      </a:lnSpc>
      <a:defRPr sz="2200">
        <a:latin typeface="Rajdhani Regular"/>
        <a:ea typeface="Rajdhani Regular"/>
        <a:cs typeface="Rajdhani Regular"/>
        <a:sym typeface="Rajdhani Regular"/>
      </a:defRPr>
    </a:lvl7pPr>
    <a:lvl8pPr indent="1600200" defTabSz="457200" latinLnBrk="0">
      <a:lnSpc>
        <a:spcPct val="117999"/>
      </a:lnSpc>
      <a:defRPr sz="2200">
        <a:latin typeface="Rajdhani Regular"/>
        <a:ea typeface="Rajdhani Regular"/>
        <a:cs typeface="Rajdhani Regular"/>
        <a:sym typeface="Rajdhani Regular"/>
      </a:defRPr>
    </a:lvl8pPr>
    <a:lvl9pPr indent="1828800" defTabSz="457200" latinLnBrk="0">
      <a:lnSpc>
        <a:spcPct val="117999"/>
      </a:lnSpc>
      <a:defRPr sz="2200">
        <a:latin typeface="Rajdhani Regular"/>
        <a:ea typeface="Rajdhani Regular"/>
        <a:cs typeface="Rajdhani Regular"/>
        <a:sym typeface="Rajdhani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Gradient Green">
    <p:bg>
      <p:bgPr>
        <a:gradFill flip="none" rotWithShape="1">
          <a:gsLst>
            <a:gs pos="0">
              <a:srgbClr val="00843D"/>
            </a:gs>
            <a:gs pos="100000">
              <a:srgbClr val="275D38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339634" y="13412787"/>
            <a:ext cx="127001" cy="127001"/>
          </a:xfrm>
          <a:prstGeom prst="rect">
            <a:avLst/>
          </a:prstGeom>
        </p:spPr>
        <p:txBody>
          <a:bodyPr lIns="0" tIns="0" rIns="0" bIns="0" anchor="ctr"/>
          <a:lstStyle>
            <a:lvl1pPr defTabSz="685800">
              <a:defRPr sz="7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UVUMonogramBlack-0006.png" descr="UVUMonogramBlack-0006.png"/>
          <p:cNvPicPr>
            <a:picLocks noChangeAspect="1"/>
          </p:cNvPicPr>
          <p:nvPr/>
        </p:nvPicPr>
        <p:blipFill>
          <a:blip r:embed="rId2">
            <a:alphaModFix amt="15255"/>
            <a:extLst/>
          </a:blip>
          <a:stretch>
            <a:fillRect/>
          </a:stretch>
        </p:blipFill>
        <p:spPr>
          <a:xfrm>
            <a:off x="22153733" y="12344281"/>
            <a:ext cx="1942947" cy="1111366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453395" y="13055257"/>
            <a:ext cx="277877" cy="279401"/>
          </a:xfrm>
          <a:prstGeom prst="rect">
            <a:avLst/>
          </a:prstGeom>
        </p:spPr>
        <p:txBody>
          <a:bodyPr lIns="0" tIns="0" rIns="0" bIns="0" anchor="ctr"/>
          <a:lstStyle>
            <a:lvl1pPr defTabSz="685800">
              <a:defRPr sz="1800">
                <a:solidFill>
                  <a:srgbClr val="ED1C23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3532" y="13081000"/>
            <a:ext cx="364237" cy="482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latin typeface="Rajdhani Light"/>
                <a:ea typeface="Rajdhani Light"/>
                <a:cs typeface="Rajdhani Light"/>
                <a:sym typeface="Rajdhani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Rajdhani Bold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Rajdhani Bold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Rajdhani Bold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Rajdhani Bold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Rajdhani Bold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Rajdhani Bold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Rajdhani Bold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Rajdhani Bold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Rajdhani Bold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Rajdhani Regular"/>
          <a:ea typeface="Rajdhani Regular"/>
          <a:cs typeface="Rajdhani Regular"/>
          <a:sym typeface="Rajdhani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Rajdhani Regular"/>
          <a:ea typeface="Rajdhani Regular"/>
          <a:cs typeface="Rajdhani Regular"/>
          <a:sym typeface="Rajdhani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Rajdhani Regular"/>
          <a:ea typeface="Rajdhani Regular"/>
          <a:cs typeface="Rajdhani Regular"/>
          <a:sym typeface="Rajdhani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Rajdhani Regular"/>
          <a:ea typeface="Rajdhani Regular"/>
          <a:cs typeface="Rajdhani Regular"/>
          <a:sym typeface="Rajdhani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Rajdhani Regular"/>
          <a:ea typeface="Rajdhani Regular"/>
          <a:cs typeface="Rajdhani Regular"/>
          <a:sym typeface="Rajdhani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Rajdhani Regular"/>
          <a:ea typeface="Rajdhani Regular"/>
          <a:cs typeface="Rajdhani Regular"/>
          <a:sym typeface="Rajdhani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Rajdhani Regular"/>
          <a:ea typeface="Rajdhani Regular"/>
          <a:cs typeface="Rajdhani Regular"/>
          <a:sym typeface="Rajdhani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Rajdhani Regular"/>
          <a:ea typeface="Rajdhani Regular"/>
          <a:cs typeface="Rajdhani Regular"/>
          <a:sym typeface="Rajdhani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Rajdhani Regular"/>
          <a:ea typeface="Rajdhani Regular"/>
          <a:cs typeface="Rajdhani Regular"/>
          <a:sym typeface="Rajdhani Regular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ajdhani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ajdhani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ajdhani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ajdhani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ajdhani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ajdhani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ajdhani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ajdhani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ajdhani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15.png"/><Relationship Id="rId6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16.jpeg"/><Relationship Id="rId6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Relationship Id="rId3" Type="http://schemas.openxmlformats.org/officeDocument/2006/relationships/image" Target="../media/image25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3" Type="http://schemas.openxmlformats.org/officeDocument/2006/relationships/image" Target="../media/image24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3" Type="http://schemas.openxmlformats.org/officeDocument/2006/relationships/image" Target="../media/image24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UVUSealWhite-0015.png" descr="UVUSealWhite-0015.png"/>
          <p:cNvPicPr>
            <a:picLocks noChangeAspect="1"/>
          </p:cNvPicPr>
          <p:nvPr/>
        </p:nvPicPr>
        <p:blipFill>
          <a:blip r:embed="rId2">
            <a:extLst/>
          </a:blip>
          <a:srcRect l="13924" t="13924" r="13924" b="13924"/>
          <a:stretch>
            <a:fillRect/>
          </a:stretch>
        </p:blipFill>
        <p:spPr>
          <a:xfrm>
            <a:off x="4337942" y="4562673"/>
            <a:ext cx="4581555" cy="4590718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Include"/>
          <p:cNvSpPr txBox="1"/>
          <p:nvPr/>
        </p:nvSpPr>
        <p:spPr>
          <a:xfrm>
            <a:off x="9302739" y="4897135"/>
            <a:ext cx="10794119" cy="3159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b">
            <a:normAutofit/>
          </a:bodyPr>
          <a:lstStyle>
            <a:lvl1pPr algn="l">
              <a:defRPr sz="18000" cap="all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Include</a:t>
            </a:r>
          </a:p>
        </p:txBody>
      </p:sp>
      <p:sp>
        <p:nvSpPr>
          <p:cNvPr id="37" name="Department | Date"/>
          <p:cNvSpPr txBox="1"/>
          <p:nvPr/>
        </p:nvSpPr>
        <p:spPr>
          <a:xfrm>
            <a:off x="9302739" y="7729205"/>
            <a:ext cx="10794119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685800">
              <a:defRPr sz="3700">
                <a:solidFill>
                  <a:srgbClr val="FFFFFF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Department | Date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" name="2D Stacked Column Chart"/>
          <p:cNvGraphicFramePr/>
          <p:nvPr>
            <p:extLst>
              <p:ext uri="{D42A27DB-BD31-4B8C-83A1-F6EECF244321}">
                <p14:modId xmlns:p14="http://schemas.microsoft.com/office/powerpoint/2010/main" val="933848865"/>
              </p:ext>
            </p:extLst>
          </p:nvPr>
        </p:nvGraphicFramePr>
        <p:xfrm>
          <a:off x="11093867" y="3614654"/>
          <a:ext cx="11824206" cy="9021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6" name="Lorem ipsum dolor sit amet, consectetur adipiscing elit…"/>
          <p:cNvSpPr txBox="1"/>
          <p:nvPr/>
        </p:nvSpPr>
        <p:spPr>
          <a:xfrm>
            <a:off x="1465132" y="5649226"/>
            <a:ext cx="7620001" cy="623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Curabitur auctor mollis semper. Nulla eu pulvinar nulla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Duis in neque vel metus aliquam rutrum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</a:t>
            </a:r>
          </a:p>
        </p:txBody>
      </p:sp>
      <p:sp>
        <p:nvSpPr>
          <p:cNvPr id="97" name="graph title"/>
          <p:cNvSpPr txBox="1"/>
          <p:nvPr/>
        </p:nvSpPr>
        <p:spPr>
          <a:xfrm>
            <a:off x="12131581" y="2974865"/>
            <a:ext cx="10795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graph title</a:t>
            </a:r>
          </a:p>
        </p:txBody>
      </p:sp>
      <p:sp>
        <p:nvSpPr>
          <p:cNvPr id="98" name="Producing Exceptional Results"/>
          <p:cNvSpPr txBox="1"/>
          <p:nvPr/>
        </p:nvSpPr>
        <p:spPr>
          <a:xfrm>
            <a:off x="1463128" y="954295"/>
            <a:ext cx="762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99" name="subtitle"/>
          <p:cNvSpPr txBox="1"/>
          <p:nvPr/>
        </p:nvSpPr>
        <p:spPr>
          <a:xfrm>
            <a:off x="1463128" y="41956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ategory A…"/>
          <p:cNvSpPr txBox="1"/>
          <p:nvPr/>
        </p:nvSpPr>
        <p:spPr>
          <a:xfrm>
            <a:off x="1465132" y="5649226"/>
            <a:ext cx="7620001" cy="6487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A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three</a:t>
            </a: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B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</p:txBody>
      </p:sp>
      <p:graphicFrame>
        <p:nvGraphicFramePr>
          <p:cNvPr id="102" name="2D Column Chart"/>
          <p:cNvGraphicFramePr/>
          <p:nvPr/>
        </p:nvGraphicFramePr>
        <p:xfrm>
          <a:off x="10312244" y="2992645"/>
          <a:ext cx="12609891" cy="9641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3" name="Producing Exceptional Results"/>
          <p:cNvSpPr txBox="1"/>
          <p:nvPr/>
        </p:nvSpPr>
        <p:spPr>
          <a:xfrm>
            <a:off x="1463128" y="954295"/>
            <a:ext cx="762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104" name="subtitle"/>
          <p:cNvSpPr txBox="1"/>
          <p:nvPr/>
        </p:nvSpPr>
        <p:spPr>
          <a:xfrm>
            <a:off x="1463128" y="41956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" name="2D Line Chart"/>
          <p:cNvGraphicFramePr/>
          <p:nvPr/>
        </p:nvGraphicFramePr>
        <p:xfrm>
          <a:off x="11145675" y="3048000"/>
          <a:ext cx="12164696" cy="9600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7" name="Producing Exceptional Results"/>
          <p:cNvSpPr txBox="1"/>
          <p:nvPr/>
        </p:nvSpPr>
        <p:spPr>
          <a:xfrm>
            <a:off x="1463128" y="954295"/>
            <a:ext cx="762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108" name="subtitle"/>
          <p:cNvSpPr txBox="1"/>
          <p:nvPr/>
        </p:nvSpPr>
        <p:spPr>
          <a:xfrm>
            <a:off x="1463128" y="41956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09" name="Lorem ipsum dolor sit amet, consectetur adipiscing elit. Curabitur auctor mollis.…"/>
          <p:cNvSpPr txBox="1"/>
          <p:nvPr/>
        </p:nvSpPr>
        <p:spPr>
          <a:xfrm>
            <a:off x="3368696" y="5900215"/>
            <a:ext cx="5715001" cy="515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sapien.</a:t>
            </a:r>
          </a:p>
        </p:txBody>
      </p:sp>
      <p:sp>
        <p:nvSpPr>
          <p:cNvPr id="110" name="step 1"/>
          <p:cNvSpPr txBox="1"/>
          <p:nvPr/>
        </p:nvSpPr>
        <p:spPr>
          <a:xfrm>
            <a:off x="1459518" y="5900215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rPr dirty="0"/>
              <a:t>step 1</a:t>
            </a:r>
          </a:p>
        </p:txBody>
      </p:sp>
      <p:sp>
        <p:nvSpPr>
          <p:cNvPr id="111" name="step 2"/>
          <p:cNvSpPr txBox="1"/>
          <p:nvPr/>
        </p:nvSpPr>
        <p:spPr>
          <a:xfrm>
            <a:off x="1459518" y="8033166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2</a:t>
            </a:r>
          </a:p>
        </p:txBody>
      </p:sp>
      <p:sp>
        <p:nvSpPr>
          <p:cNvPr id="112" name="step 3"/>
          <p:cNvSpPr txBox="1"/>
          <p:nvPr/>
        </p:nvSpPr>
        <p:spPr>
          <a:xfrm>
            <a:off x="1459518" y="9612092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3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" name="Mixed Chart"/>
          <p:cNvGraphicFramePr/>
          <p:nvPr>
            <p:extLst>
              <p:ext uri="{D42A27DB-BD31-4B8C-83A1-F6EECF244321}">
                <p14:modId xmlns:p14="http://schemas.microsoft.com/office/powerpoint/2010/main" val="1194334397"/>
              </p:ext>
            </p:extLst>
          </p:nvPr>
        </p:nvGraphicFramePr>
        <p:xfrm>
          <a:off x="11171326" y="3619500"/>
          <a:ext cx="11828841" cy="9021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5" name="Producing Exceptional Results"/>
          <p:cNvSpPr txBox="1"/>
          <p:nvPr/>
        </p:nvSpPr>
        <p:spPr>
          <a:xfrm>
            <a:off x="1463128" y="954295"/>
            <a:ext cx="762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116" name="subtitle"/>
          <p:cNvSpPr txBox="1"/>
          <p:nvPr/>
        </p:nvSpPr>
        <p:spPr>
          <a:xfrm>
            <a:off x="1463128" y="41956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17" name="Lorem ipsum dolor sit amet, consectetur adipiscing elit. Curabitur auctor mollis.…"/>
          <p:cNvSpPr txBox="1"/>
          <p:nvPr/>
        </p:nvSpPr>
        <p:spPr>
          <a:xfrm>
            <a:off x="3368696" y="5900215"/>
            <a:ext cx="5715001" cy="515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sapien.</a:t>
            </a:r>
          </a:p>
        </p:txBody>
      </p:sp>
      <p:pic>
        <p:nvPicPr>
          <p:cNvPr id="120" name="79-Student Life.png" descr="79-Student Lif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0563" y="5905068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73-Graduation.png" descr="73-Graduatio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10563" y="9543591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65-Book.png" descr="65-Book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710563" y="7911020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" name="Title"/>
          <p:cNvGraphicFramePr/>
          <p:nvPr/>
        </p:nvGraphicFramePr>
        <p:xfrm>
          <a:off x="12675324" y="1973458"/>
          <a:ext cx="8562173" cy="10127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3" name="Producing Exceptional Results"/>
          <p:cNvSpPr txBox="1"/>
          <p:nvPr/>
        </p:nvSpPr>
        <p:spPr>
          <a:xfrm>
            <a:off x="1463128" y="954295"/>
            <a:ext cx="762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124" name="subtitle"/>
          <p:cNvSpPr txBox="1"/>
          <p:nvPr/>
        </p:nvSpPr>
        <p:spPr>
          <a:xfrm>
            <a:off x="1463128" y="41956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25" name="73%"/>
          <p:cNvSpPr txBox="1"/>
          <p:nvPr/>
        </p:nvSpPr>
        <p:spPr>
          <a:xfrm>
            <a:off x="1460500" y="5813220"/>
            <a:ext cx="1778000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126" name="73%"/>
          <p:cNvSpPr txBox="1"/>
          <p:nvPr/>
        </p:nvSpPr>
        <p:spPr>
          <a:xfrm>
            <a:off x="1460500" y="7887969"/>
            <a:ext cx="1778000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127" name="73%"/>
          <p:cNvSpPr txBox="1"/>
          <p:nvPr/>
        </p:nvSpPr>
        <p:spPr>
          <a:xfrm>
            <a:off x="1460500" y="9538969"/>
            <a:ext cx="1778000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128" name="Lorem ipsum dolor sit amet, consectetur adipiscing elit. Curabitur auctor mollis.…"/>
          <p:cNvSpPr txBox="1"/>
          <p:nvPr/>
        </p:nvSpPr>
        <p:spPr>
          <a:xfrm>
            <a:off x="3368696" y="5900215"/>
            <a:ext cx="5715001" cy="515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sapien.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Lorem ipsum dolor sit amet, consectetur adipiscing elit. Curabitur auctor mollis semper. Nulla eu pulvinar nulla. Duis in neque vel metus aliquam rutrum. Maecenas blandit a dui ut dignissim. Cras vitae sapien turpis. Interdum et malesuada fames ac ante ipsum primis in faucibus."/>
          <p:cNvSpPr txBox="1"/>
          <p:nvPr/>
        </p:nvSpPr>
        <p:spPr>
          <a:xfrm>
            <a:off x="1463128" y="5649226"/>
            <a:ext cx="8894191" cy="48234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685800">
              <a:lnSpc>
                <a:spcPct val="120000"/>
              </a:lnSpc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 Maecenas blandit a dui ut dignissim. Cras vitae sapien turpis. Interdum et malesuada fames ac ante ipsum primis in faucibus.</a:t>
            </a:r>
          </a:p>
        </p:txBody>
      </p:sp>
      <p:pic>
        <p:nvPicPr>
          <p:cNvPr id="131" name="20140729_Campus Architecture__0311.JPG" descr="20140729_Campus Architecture__0311.JPG"/>
          <p:cNvPicPr>
            <a:picLocks noChangeAspect="1"/>
          </p:cNvPicPr>
          <p:nvPr/>
        </p:nvPicPr>
        <p:blipFill>
          <a:blip r:embed="rId2">
            <a:extLst/>
          </a:blip>
          <a:srcRect l="2086" r="2086"/>
          <a:stretch>
            <a:fillRect/>
          </a:stretch>
        </p:blipFill>
        <p:spPr>
          <a:xfrm>
            <a:off x="11492892" y="0"/>
            <a:ext cx="10100393" cy="6604067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Producing Exceptional Results"/>
          <p:cNvSpPr txBox="1"/>
          <p:nvPr/>
        </p:nvSpPr>
        <p:spPr>
          <a:xfrm>
            <a:off x="1463128" y="954295"/>
            <a:ext cx="889419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133" name="subtitle"/>
          <p:cNvSpPr txBox="1"/>
          <p:nvPr/>
        </p:nvSpPr>
        <p:spPr>
          <a:xfrm>
            <a:off x="1463128" y="4195671"/>
            <a:ext cx="889419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134" name="20180604_Campus Photos_4468.JPG" descr="20180604_Campus Photos_4468.JPG"/>
          <p:cNvPicPr>
            <a:picLocks noChangeAspect="1"/>
          </p:cNvPicPr>
          <p:nvPr/>
        </p:nvPicPr>
        <p:blipFill>
          <a:blip r:embed="rId3">
            <a:extLst/>
          </a:blip>
          <a:srcRect l="17260" t="51897" r="34567"/>
          <a:stretch>
            <a:fillRect/>
          </a:stretch>
        </p:blipFill>
        <p:spPr>
          <a:xfrm>
            <a:off x="11493052" y="7118291"/>
            <a:ext cx="10100229" cy="65977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roducing Exceptional Results"/>
          <p:cNvSpPr txBox="1"/>
          <p:nvPr/>
        </p:nvSpPr>
        <p:spPr>
          <a:xfrm>
            <a:off x="1463128" y="954295"/>
            <a:ext cx="889419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137" name="subtitle"/>
          <p:cNvSpPr txBox="1"/>
          <p:nvPr/>
        </p:nvSpPr>
        <p:spPr>
          <a:xfrm>
            <a:off x="1463128" y="4195671"/>
            <a:ext cx="889419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38" name="Lorem ipsum dolor sit amet, consectetur adipiscing elit…"/>
          <p:cNvSpPr txBox="1"/>
          <p:nvPr/>
        </p:nvSpPr>
        <p:spPr>
          <a:xfrm>
            <a:off x="1463128" y="5903226"/>
            <a:ext cx="8894191" cy="56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Curabitur auctor mollis semper. Nulla eu pulvinar nulla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Duis in neque vel metus aliquam rutrum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</a:t>
            </a:r>
          </a:p>
        </p:txBody>
      </p:sp>
      <p:pic>
        <p:nvPicPr>
          <p:cNvPr id="139" name="20180604_Campus Photos_4468.JPG" descr="20180604_Campus Photos_4468.JPG"/>
          <p:cNvPicPr>
            <a:picLocks noChangeAspect="1"/>
          </p:cNvPicPr>
          <p:nvPr/>
        </p:nvPicPr>
        <p:blipFill>
          <a:blip r:embed="rId2">
            <a:extLst/>
          </a:blip>
          <a:srcRect l="17252" r="34575"/>
          <a:stretch>
            <a:fillRect/>
          </a:stretch>
        </p:blipFill>
        <p:spPr>
          <a:xfrm>
            <a:off x="11493051" y="0"/>
            <a:ext cx="1010023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roducing Exceptional Results"/>
          <p:cNvSpPr txBox="1"/>
          <p:nvPr/>
        </p:nvSpPr>
        <p:spPr>
          <a:xfrm>
            <a:off x="1463128" y="954295"/>
            <a:ext cx="889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142" name="subtitle"/>
          <p:cNvSpPr txBox="1"/>
          <p:nvPr/>
        </p:nvSpPr>
        <p:spPr>
          <a:xfrm>
            <a:off x="1463128" y="4195671"/>
            <a:ext cx="889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43" name="category A…"/>
          <p:cNvSpPr txBox="1"/>
          <p:nvPr/>
        </p:nvSpPr>
        <p:spPr>
          <a:xfrm>
            <a:off x="1465132" y="5649226"/>
            <a:ext cx="8890001" cy="6487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A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three</a:t>
            </a: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B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</p:txBody>
      </p:sp>
      <p:pic>
        <p:nvPicPr>
          <p:cNvPr id="144" name="20180604_Campus Photos_4468.JPG" descr="20180604_Campus Photos_4468.JPG"/>
          <p:cNvPicPr>
            <a:picLocks noChangeAspect="1"/>
          </p:cNvPicPr>
          <p:nvPr/>
        </p:nvPicPr>
        <p:blipFill>
          <a:blip r:embed="rId2">
            <a:extLst/>
          </a:blip>
          <a:srcRect l="17252" r="34575"/>
          <a:stretch>
            <a:fillRect/>
          </a:stretch>
        </p:blipFill>
        <p:spPr>
          <a:xfrm>
            <a:off x="11493051" y="0"/>
            <a:ext cx="1010023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roducing Exceptional Results"/>
          <p:cNvSpPr txBox="1"/>
          <p:nvPr/>
        </p:nvSpPr>
        <p:spPr>
          <a:xfrm>
            <a:off x="1463128" y="954295"/>
            <a:ext cx="889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147" name="subtitle"/>
          <p:cNvSpPr txBox="1"/>
          <p:nvPr/>
        </p:nvSpPr>
        <p:spPr>
          <a:xfrm>
            <a:off x="1463128" y="4195671"/>
            <a:ext cx="889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48" name="Lorem ipsum dolor sit amet, consectetur adipiscing elit. Curabitur auctor mollis.…"/>
          <p:cNvSpPr txBox="1"/>
          <p:nvPr/>
        </p:nvSpPr>
        <p:spPr>
          <a:xfrm>
            <a:off x="3368696" y="5900215"/>
            <a:ext cx="6985001" cy="515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sapien.</a:t>
            </a:r>
          </a:p>
        </p:txBody>
      </p:sp>
      <p:pic>
        <p:nvPicPr>
          <p:cNvPr id="152" name="20180604_Campus Photos_4468.JPG" descr="20180604_Campus Photos_4468.JPG"/>
          <p:cNvPicPr>
            <a:picLocks noChangeAspect="1"/>
          </p:cNvPicPr>
          <p:nvPr/>
        </p:nvPicPr>
        <p:blipFill>
          <a:blip r:embed="rId2">
            <a:extLst/>
          </a:blip>
          <a:srcRect l="17252" r="34575"/>
          <a:stretch>
            <a:fillRect/>
          </a:stretch>
        </p:blipFill>
        <p:spPr>
          <a:xfrm>
            <a:off x="11493051" y="0"/>
            <a:ext cx="1010023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tep 1"/>
          <p:cNvSpPr txBox="1"/>
          <p:nvPr/>
        </p:nvSpPr>
        <p:spPr>
          <a:xfrm>
            <a:off x="1459518" y="5900215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rPr dirty="0"/>
              <a:t>step 1</a:t>
            </a:r>
          </a:p>
        </p:txBody>
      </p:sp>
      <p:sp>
        <p:nvSpPr>
          <p:cNvPr id="10" name="step 2"/>
          <p:cNvSpPr txBox="1"/>
          <p:nvPr/>
        </p:nvSpPr>
        <p:spPr>
          <a:xfrm>
            <a:off x="1459518" y="8033166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2</a:t>
            </a:r>
          </a:p>
        </p:txBody>
      </p:sp>
      <p:sp>
        <p:nvSpPr>
          <p:cNvPr id="11" name="step 3"/>
          <p:cNvSpPr txBox="1"/>
          <p:nvPr/>
        </p:nvSpPr>
        <p:spPr>
          <a:xfrm>
            <a:off x="1459518" y="9612092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3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roducing Exceptional Results"/>
          <p:cNvSpPr txBox="1"/>
          <p:nvPr/>
        </p:nvSpPr>
        <p:spPr>
          <a:xfrm>
            <a:off x="1463128" y="954295"/>
            <a:ext cx="889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155" name="subtitle"/>
          <p:cNvSpPr txBox="1"/>
          <p:nvPr/>
        </p:nvSpPr>
        <p:spPr>
          <a:xfrm>
            <a:off x="1463128" y="4195671"/>
            <a:ext cx="889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56" name="Lorem ipsum dolor sit amet, consectetur adipiscing elit. Curabitur auctor mollis.…"/>
          <p:cNvSpPr txBox="1"/>
          <p:nvPr/>
        </p:nvSpPr>
        <p:spPr>
          <a:xfrm>
            <a:off x="3368696" y="5900215"/>
            <a:ext cx="5715001" cy="515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sapien.</a:t>
            </a:r>
          </a:p>
        </p:txBody>
      </p:sp>
      <p:pic>
        <p:nvPicPr>
          <p:cNvPr id="157" name="73-Graduation.png" descr="73-Gradua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0563" y="9543591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65-Book.png" descr="65-Boo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0563" y="7911020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79-Student Life.png" descr="79-Student Lif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10563" y="5905068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20180604_Campus Photos_4468.JPG" descr="20180604_Campus Photos_4468.JPG"/>
          <p:cNvPicPr>
            <a:picLocks noChangeAspect="1"/>
          </p:cNvPicPr>
          <p:nvPr/>
        </p:nvPicPr>
        <p:blipFill>
          <a:blip r:embed="rId5">
            <a:extLst/>
          </a:blip>
          <a:srcRect l="17252" r="34575"/>
          <a:stretch>
            <a:fillRect/>
          </a:stretch>
        </p:blipFill>
        <p:spPr>
          <a:xfrm>
            <a:off x="11493051" y="0"/>
            <a:ext cx="1010023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of presentation"/>
          <p:cNvSpPr txBox="1"/>
          <p:nvPr/>
        </p:nvSpPr>
        <p:spPr>
          <a:xfrm>
            <a:off x="13074953" y="8890651"/>
            <a:ext cx="10794120" cy="315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b">
            <a:normAutofit/>
          </a:bodyPr>
          <a:lstStyle>
            <a:lvl1pPr algn="l">
              <a:lnSpc>
                <a:spcPct val="80000"/>
              </a:lnSpc>
              <a:defRPr sz="10000" cap="all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title of presentation</a:t>
            </a:r>
          </a:p>
        </p:txBody>
      </p:sp>
      <p:sp>
        <p:nvSpPr>
          <p:cNvPr id="40" name="Department | Date"/>
          <p:cNvSpPr txBox="1"/>
          <p:nvPr/>
        </p:nvSpPr>
        <p:spPr>
          <a:xfrm>
            <a:off x="13074953" y="11880368"/>
            <a:ext cx="10794120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685800">
              <a:defRPr sz="3700">
                <a:solidFill>
                  <a:srgbClr val="FFFFFF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Department | Date</a:t>
            </a:r>
          </a:p>
        </p:txBody>
      </p:sp>
      <p:pic>
        <p:nvPicPr>
          <p:cNvPr id="4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489386" y="-500654"/>
            <a:ext cx="14717037" cy="147173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roducing Exceptional Results"/>
          <p:cNvSpPr txBox="1"/>
          <p:nvPr/>
        </p:nvSpPr>
        <p:spPr>
          <a:xfrm>
            <a:off x="1463128" y="954295"/>
            <a:ext cx="889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163" name="subtitle"/>
          <p:cNvSpPr txBox="1"/>
          <p:nvPr/>
        </p:nvSpPr>
        <p:spPr>
          <a:xfrm>
            <a:off x="1463128" y="4195671"/>
            <a:ext cx="889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67" name="Lorem ipsum dolor sit amet, consectetur adipiscing elit. Curabitur auctor mollis.…"/>
          <p:cNvSpPr txBox="1"/>
          <p:nvPr/>
        </p:nvSpPr>
        <p:spPr>
          <a:xfrm>
            <a:off x="3368696" y="5900215"/>
            <a:ext cx="5715001" cy="515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sapien.</a:t>
            </a:r>
          </a:p>
        </p:txBody>
      </p:sp>
      <p:pic>
        <p:nvPicPr>
          <p:cNvPr id="168" name="20180604_Campus Photos_4468.JPG" descr="20180604_Campus Photos_4468.JPG"/>
          <p:cNvPicPr>
            <a:picLocks noChangeAspect="1"/>
          </p:cNvPicPr>
          <p:nvPr/>
        </p:nvPicPr>
        <p:blipFill>
          <a:blip r:embed="rId2">
            <a:extLst/>
          </a:blip>
          <a:srcRect l="17252" r="34575"/>
          <a:stretch>
            <a:fillRect/>
          </a:stretch>
        </p:blipFill>
        <p:spPr>
          <a:xfrm>
            <a:off x="11493051" y="0"/>
            <a:ext cx="1010023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73%"/>
          <p:cNvSpPr txBox="1"/>
          <p:nvPr/>
        </p:nvSpPr>
        <p:spPr>
          <a:xfrm>
            <a:off x="1460500" y="5813220"/>
            <a:ext cx="1778000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10" name="73%"/>
          <p:cNvSpPr txBox="1"/>
          <p:nvPr/>
        </p:nvSpPr>
        <p:spPr>
          <a:xfrm>
            <a:off x="1460500" y="7887969"/>
            <a:ext cx="1778000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11" name="73%"/>
          <p:cNvSpPr txBox="1"/>
          <p:nvPr/>
        </p:nvSpPr>
        <p:spPr>
          <a:xfrm>
            <a:off x="1460500" y="9538969"/>
            <a:ext cx="1778000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20140729_Campus Architecture__0098.JPG" descr="20140729_Campus Architecture__0098.JPG"/>
          <p:cNvPicPr>
            <a:picLocks noChangeAspect="1"/>
          </p:cNvPicPr>
          <p:nvPr/>
        </p:nvPicPr>
        <p:blipFill>
          <a:blip r:embed="rId2">
            <a:extLst/>
          </a:blip>
          <a:srcRect l="11517" t="33476" r="30" b="184"/>
          <a:stretch>
            <a:fillRect/>
          </a:stretch>
        </p:blipFill>
        <p:spPr>
          <a:xfrm>
            <a:off x="0" y="0"/>
            <a:ext cx="12192000" cy="13715912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Lorem ipsum dolor sit amet, consectetur adipiscing elit. Curabitur auctor mollis semper. Nulla eu pulvinar nulla. Duis in neque vel metus aliquam rutrum. Maecenas blandit a dui ut dignissim. Cras vitae sapien turpis. Interdum et malesuada fames ac ante ipsum primis in faucibus."/>
          <p:cNvSpPr txBox="1"/>
          <p:nvPr/>
        </p:nvSpPr>
        <p:spPr>
          <a:xfrm>
            <a:off x="13465578" y="6600066"/>
            <a:ext cx="8890001" cy="4823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685800">
              <a:lnSpc>
                <a:spcPct val="120000"/>
              </a:lnSpc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 Maecenas blandit a dui ut dignissim. Cras vitae sapien turpis. Interdum et malesuada fames ac ante ipsum primis in faucibus.</a:t>
            </a:r>
          </a:p>
        </p:txBody>
      </p:sp>
      <p:sp>
        <p:nvSpPr>
          <p:cNvPr id="172" name="subtitle"/>
          <p:cNvSpPr txBox="1"/>
          <p:nvPr/>
        </p:nvSpPr>
        <p:spPr>
          <a:xfrm>
            <a:off x="13463573" y="5148171"/>
            <a:ext cx="94615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73" name="We are Strongly Committed to Working Ethically &amp; Effectively"/>
          <p:cNvSpPr txBox="1"/>
          <p:nvPr/>
        </p:nvSpPr>
        <p:spPr>
          <a:xfrm>
            <a:off x="13463573" y="954295"/>
            <a:ext cx="94615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 Ethically &amp; Effectively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Lorem ipsum dolor sit amet, consectetur adipiscing elit…"/>
          <p:cNvSpPr txBox="1"/>
          <p:nvPr/>
        </p:nvSpPr>
        <p:spPr>
          <a:xfrm>
            <a:off x="13465578" y="6600066"/>
            <a:ext cx="8890001" cy="56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Curabitur auctor mollis semper. Nulla eu pulvinar nulla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Duis in neque vel metus aliquam rutrum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</a:t>
            </a:r>
          </a:p>
        </p:txBody>
      </p:sp>
      <p:sp>
        <p:nvSpPr>
          <p:cNvPr id="176" name="subtitle"/>
          <p:cNvSpPr txBox="1"/>
          <p:nvPr/>
        </p:nvSpPr>
        <p:spPr>
          <a:xfrm>
            <a:off x="13463573" y="5148171"/>
            <a:ext cx="94615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77" name="We are Strongly Committed to Working Ethically &amp; Effectively"/>
          <p:cNvSpPr txBox="1"/>
          <p:nvPr/>
        </p:nvSpPr>
        <p:spPr>
          <a:xfrm>
            <a:off x="13463573" y="954295"/>
            <a:ext cx="94615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 Ethically &amp; Effectively</a:t>
            </a:r>
          </a:p>
        </p:txBody>
      </p:sp>
      <p:pic>
        <p:nvPicPr>
          <p:cNvPr id="178" name="20140729_Campus Architecture__0098.JPG" descr="20140729_Campus Architecture__0098.JPG"/>
          <p:cNvPicPr>
            <a:picLocks noChangeAspect="1"/>
          </p:cNvPicPr>
          <p:nvPr/>
        </p:nvPicPr>
        <p:blipFill>
          <a:blip r:embed="rId2">
            <a:extLst/>
          </a:blip>
          <a:srcRect l="11517" t="33476" r="30" b="184"/>
          <a:stretch>
            <a:fillRect/>
          </a:stretch>
        </p:blipFill>
        <p:spPr>
          <a:xfrm>
            <a:off x="0" y="0"/>
            <a:ext cx="12192000" cy="137159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ategory A…"/>
          <p:cNvSpPr txBox="1"/>
          <p:nvPr/>
        </p:nvSpPr>
        <p:spPr>
          <a:xfrm>
            <a:off x="13463573" y="6350684"/>
            <a:ext cx="8890001" cy="6487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A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three</a:t>
            </a: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B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</p:txBody>
      </p:sp>
      <p:sp>
        <p:nvSpPr>
          <p:cNvPr id="181" name="subtitle"/>
          <p:cNvSpPr txBox="1"/>
          <p:nvPr/>
        </p:nvSpPr>
        <p:spPr>
          <a:xfrm>
            <a:off x="13463573" y="5148171"/>
            <a:ext cx="94615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82" name="We are Strongly Committed to Working Ethically &amp; Effectively"/>
          <p:cNvSpPr txBox="1"/>
          <p:nvPr/>
        </p:nvSpPr>
        <p:spPr>
          <a:xfrm>
            <a:off x="13463573" y="954295"/>
            <a:ext cx="94615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 Ethically &amp; Effectively</a:t>
            </a:r>
          </a:p>
        </p:txBody>
      </p:sp>
      <p:pic>
        <p:nvPicPr>
          <p:cNvPr id="183" name="20140729_Campus Architecture__0098.JPG" descr="20140729_Campus Architecture__0098.JPG"/>
          <p:cNvPicPr>
            <a:picLocks noChangeAspect="1"/>
          </p:cNvPicPr>
          <p:nvPr/>
        </p:nvPicPr>
        <p:blipFill>
          <a:blip r:embed="rId2">
            <a:extLst/>
          </a:blip>
          <a:srcRect l="11517" t="33476" r="30" b="184"/>
          <a:stretch>
            <a:fillRect/>
          </a:stretch>
        </p:blipFill>
        <p:spPr>
          <a:xfrm>
            <a:off x="0" y="0"/>
            <a:ext cx="12192000" cy="137159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tep 1"/>
          <p:cNvSpPr txBox="1"/>
          <p:nvPr/>
        </p:nvSpPr>
        <p:spPr>
          <a:xfrm>
            <a:off x="13463573" y="6727066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1</a:t>
            </a:r>
          </a:p>
        </p:txBody>
      </p:sp>
      <p:sp>
        <p:nvSpPr>
          <p:cNvPr id="186" name="step 2"/>
          <p:cNvSpPr txBox="1"/>
          <p:nvPr/>
        </p:nvSpPr>
        <p:spPr>
          <a:xfrm>
            <a:off x="13463573" y="8829537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2</a:t>
            </a:r>
          </a:p>
        </p:txBody>
      </p:sp>
      <p:sp>
        <p:nvSpPr>
          <p:cNvPr id="187" name="step 3"/>
          <p:cNvSpPr txBox="1"/>
          <p:nvPr/>
        </p:nvSpPr>
        <p:spPr>
          <a:xfrm>
            <a:off x="13463573" y="10446868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3</a:t>
            </a:r>
          </a:p>
        </p:txBody>
      </p:sp>
      <p:sp>
        <p:nvSpPr>
          <p:cNvPr id="188" name="subtitle"/>
          <p:cNvSpPr txBox="1"/>
          <p:nvPr/>
        </p:nvSpPr>
        <p:spPr>
          <a:xfrm>
            <a:off x="13463573" y="5148171"/>
            <a:ext cx="94615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89" name="We are Strongly Committed to Working Ethically &amp; Effectively"/>
          <p:cNvSpPr txBox="1"/>
          <p:nvPr/>
        </p:nvSpPr>
        <p:spPr>
          <a:xfrm>
            <a:off x="13463573" y="954295"/>
            <a:ext cx="94615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 Ethically &amp; Effectively</a:t>
            </a:r>
          </a:p>
        </p:txBody>
      </p:sp>
      <p:sp>
        <p:nvSpPr>
          <p:cNvPr id="190" name="Lorem ipsum dolor sit amet, consectetur adipiscing elit. Curabitur auctor mollis semper.…"/>
          <p:cNvSpPr txBox="1"/>
          <p:nvPr/>
        </p:nvSpPr>
        <p:spPr>
          <a:xfrm>
            <a:off x="15367000" y="6727066"/>
            <a:ext cx="6985000" cy="515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turpis.</a:t>
            </a:r>
          </a:p>
        </p:txBody>
      </p:sp>
      <p:pic>
        <p:nvPicPr>
          <p:cNvPr id="191" name="20140729_Campus Architecture__0098.JPG" descr="20140729_Campus Architecture__0098.JPG"/>
          <p:cNvPicPr>
            <a:picLocks noChangeAspect="1"/>
          </p:cNvPicPr>
          <p:nvPr/>
        </p:nvPicPr>
        <p:blipFill>
          <a:blip r:embed="rId2">
            <a:extLst/>
          </a:blip>
          <a:srcRect l="11517" t="33476" r="30" b="184"/>
          <a:stretch>
            <a:fillRect/>
          </a:stretch>
        </p:blipFill>
        <p:spPr>
          <a:xfrm>
            <a:off x="0" y="0"/>
            <a:ext cx="12192000" cy="137159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"/>
          <p:cNvSpPr txBox="1"/>
          <p:nvPr/>
        </p:nvSpPr>
        <p:spPr>
          <a:xfrm>
            <a:off x="13463573" y="5148171"/>
            <a:ext cx="94615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194" name="We are Strongly Committed to Working Ethically &amp; Effectively"/>
          <p:cNvSpPr txBox="1"/>
          <p:nvPr/>
        </p:nvSpPr>
        <p:spPr>
          <a:xfrm>
            <a:off x="13463573" y="954295"/>
            <a:ext cx="94615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 Ethically &amp; Effectively</a:t>
            </a:r>
          </a:p>
        </p:txBody>
      </p:sp>
      <p:sp>
        <p:nvSpPr>
          <p:cNvPr id="195" name="Lorem ipsum dolor sit amet, consectetur adipiscing elit. Curabitur auctor mollis semper.…"/>
          <p:cNvSpPr txBox="1"/>
          <p:nvPr/>
        </p:nvSpPr>
        <p:spPr>
          <a:xfrm>
            <a:off x="15367000" y="6727066"/>
            <a:ext cx="6985000" cy="515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turpis.</a:t>
            </a:r>
          </a:p>
        </p:txBody>
      </p:sp>
      <p:pic>
        <p:nvPicPr>
          <p:cNvPr id="196" name="73-Graduation.png" descr="73-Gradua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838223" y="10310357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65-Book.png" descr="65-Boo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838223" y="8789546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79-Student Life.png" descr="79-Student Lif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838223" y="6760734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20140729_Campus Architecture__0098.JPG" descr="20140729_Campus Architecture__0098.JPG"/>
          <p:cNvPicPr>
            <a:picLocks noChangeAspect="1"/>
          </p:cNvPicPr>
          <p:nvPr/>
        </p:nvPicPr>
        <p:blipFill>
          <a:blip r:embed="rId5">
            <a:extLst/>
          </a:blip>
          <a:srcRect l="11517" t="33476" r="30" b="184"/>
          <a:stretch>
            <a:fillRect/>
          </a:stretch>
        </p:blipFill>
        <p:spPr>
          <a:xfrm>
            <a:off x="0" y="0"/>
            <a:ext cx="12192000" cy="137159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ubtitle"/>
          <p:cNvSpPr txBox="1"/>
          <p:nvPr/>
        </p:nvSpPr>
        <p:spPr>
          <a:xfrm>
            <a:off x="13463573" y="5148171"/>
            <a:ext cx="94615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202" name="We are Strongly Committed to Working Ethically &amp; Effectively"/>
          <p:cNvSpPr txBox="1"/>
          <p:nvPr/>
        </p:nvSpPr>
        <p:spPr>
          <a:xfrm>
            <a:off x="13463573" y="954295"/>
            <a:ext cx="94615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 Ethically &amp; Effectively</a:t>
            </a:r>
          </a:p>
        </p:txBody>
      </p:sp>
      <p:sp>
        <p:nvSpPr>
          <p:cNvPr id="203" name="Lorem ipsum dolor sit amet, consectetur adipiscing elit. Curabitur auctor mollis semper.…"/>
          <p:cNvSpPr txBox="1"/>
          <p:nvPr/>
        </p:nvSpPr>
        <p:spPr>
          <a:xfrm>
            <a:off x="15367000" y="6727066"/>
            <a:ext cx="6985000" cy="515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turpis.</a:t>
            </a:r>
          </a:p>
        </p:txBody>
      </p:sp>
      <p:sp>
        <p:nvSpPr>
          <p:cNvPr id="204" name="73%"/>
          <p:cNvSpPr txBox="1"/>
          <p:nvPr/>
        </p:nvSpPr>
        <p:spPr>
          <a:xfrm>
            <a:off x="13461110" y="6690181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205" name="73%"/>
          <p:cNvSpPr txBox="1"/>
          <p:nvPr/>
        </p:nvSpPr>
        <p:spPr>
          <a:xfrm>
            <a:off x="13461110" y="8754656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206" name="73%"/>
          <p:cNvSpPr txBox="1"/>
          <p:nvPr/>
        </p:nvSpPr>
        <p:spPr>
          <a:xfrm>
            <a:off x="13461110" y="10433049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pic>
        <p:nvPicPr>
          <p:cNvPr id="207" name="20140729_Campus Architecture__0098.JPG" descr="20140729_Campus Architecture__0098.JPG"/>
          <p:cNvPicPr>
            <a:picLocks noChangeAspect="1"/>
          </p:cNvPicPr>
          <p:nvPr/>
        </p:nvPicPr>
        <p:blipFill>
          <a:blip r:embed="rId2">
            <a:extLst/>
          </a:blip>
          <a:srcRect l="11517" t="33476" r="30" b="184"/>
          <a:stretch>
            <a:fillRect/>
          </a:stretch>
        </p:blipFill>
        <p:spPr>
          <a:xfrm>
            <a:off x="0" y="0"/>
            <a:ext cx="12192000" cy="137159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educating every student for success in work and life"/>
          <p:cNvSpPr txBox="1"/>
          <p:nvPr/>
        </p:nvSpPr>
        <p:spPr>
          <a:xfrm>
            <a:off x="2219414" y="2544404"/>
            <a:ext cx="8255001" cy="4084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educating every student for success in work and life</a:t>
            </a:r>
          </a:p>
        </p:txBody>
      </p:sp>
      <p:sp>
        <p:nvSpPr>
          <p:cNvPr id="210" name="Lorem ipsum dolor sit amet, consectetur adipiscing elit. Curabitur auctor mollis semper. Nulla eu pulvinar nulla. Duis in neque vel metus aliquam rutrum. Maecenas blandit a dui ut dignissim. Cras vitae sapien turpis. Interdum et malesuada fames ac ante ipsum primis in faucibus."/>
          <p:cNvSpPr txBox="1"/>
          <p:nvPr/>
        </p:nvSpPr>
        <p:spPr>
          <a:xfrm>
            <a:off x="5329523" y="9529545"/>
            <a:ext cx="13712254" cy="2766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685800">
              <a:lnSpc>
                <a:spcPct val="120000"/>
              </a:lnSpc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 Maecenas blandit a dui ut dignissim. Cras vitae sapien turpis. Interdum et malesuada fames ac ante ipsum primis in faucibus.</a:t>
            </a:r>
          </a:p>
        </p:txBody>
      </p:sp>
      <p:pic>
        <p:nvPicPr>
          <p:cNvPr id="211" name="20140729_Campus Architecture__0131.JPG" descr="20140729_Campus Architecture__0131.JPG"/>
          <p:cNvPicPr>
            <a:picLocks noChangeAspect="1"/>
          </p:cNvPicPr>
          <p:nvPr/>
        </p:nvPicPr>
        <p:blipFill>
          <a:blip r:embed="rId2">
            <a:extLst/>
          </a:blip>
          <a:srcRect l="10840" r="10840"/>
          <a:stretch>
            <a:fillRect/>
          </a:stretch>
        </p:blipFill>
        <p:spPr>
          <a:xfrm>
            <a:off x="11480352" y="0"/>
            <a:ext cx="10100230" cy="8255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subtitle"/>
          <p:cNvSpPr txBox="1"/>
          <p:nvPr/>
        </p:nvSpPr>
        <p:spPr>
          <a:xfrm>
            <a:off x="2219414" y="6463288"/>
            <a:ext cx="8255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Lorem ipsum dolor sit amet, consectetur adipiscing elit. Curabitur auctor mollis semper. Nulla eu pulvinar nulla…"/>
          <p:cNvSpPr txBox="1"/>
          <p:nvPr/>
        </p:nvSpPr>
        <p:spPr>
          <a:xfrm>
            <a:off x="5329523" y="9529545"/>
            <a:ext cx="13712254" cy="2740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marL="508000" indent="-317500" algn="l" defTabSz="685800">
              <a:spcBef>
                <a:spcPts val="25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 Nulla eu pulvinar nulla</a:t>
            </a:r>
          </a:p>
          <a:p>
            <a:pPr marL="508000" indent="-317500" algn="l" defTabSz="685800">
              <a:spcBef>
                <a:spcPts val="25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Duis in neque vel metus aliquam rutrum. Maecenas blandit a dui ut dignissim. Cras vitae sapien turpis</a:t>
            </a:r>
          </a:p>
        </p:txBody>
      </p:sp>
      <p:sp>
        <p:nvSpPr>
          <p:cNvPr id="215" name="educating every student for success in work and life"/>
          <p:cNvSpPr txBox="1"/>
          <p:nvPr/>
        </p:nvSpPr>
        <p:spPr>
          <a:xfrm>
            <a:off x="2219414" y="2544404"/>
            <a:ext cx="8255001" cy="4084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educating every student for success in work and life</a:t>
            </a:r>
          </a:p>
        </p:txBody>
      </p:sp>
      <p:sp>
        <p:nvSpPr>
          <p:cNvPr id="216" name="subtitle"/>
          <p:cNvSpPr txBox="1"/>
          <p:nvPr/>
        </p:nvSpPr>
        <p:spPr>
          <a:xfrm>
            <a:off x="2219414" y="6463288"/>
            <a:ext cx="8255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217" name="20140729_Campus Architecture__0131.JPG" descr="20140729_Campus Architecture__0131.JPG"/>
          <p:cNvPicPr>
            <a:picLocks noChangeAspect="1"/>
          </p:cNvPicPr>
          <p:nvPr/>
        </p:nvPicPr>
        <p:blipFill>
          <a:blip r:embed="rId2">
            <a:extLst/>
          </a:blip>
          <a:srcRect l="10840" r="10840"/>
          <a:stretch>
            <a:fillRect/>
          </a:stretch>
        </p:blipFill>
        <p:spPr>
          <a:xfrm>
            <a:off x="11480352" y="0"/>
            <a:ext cx="10100230" cy="8255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Lorem ipsum dolor sit amet, consectetur adipiscing elit. Curabitur auctor mollis semper.…"/>
          <p:cNvSpPr txBox="1"/>
          <p:nvPr/>
        </p:nvSpPr>
        <p:spPr>
          <a:xfrm>
            <a:off x="7233611" y="9521350"/>
            <a:ext cx="11878241" cy="2931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 Maecenas blandit a dui ut dignissim. Cras vitae sapien turpis.</a:t>
            </a:r>
          </a:p>
        </p:txBody>
      </p:sp>
      <p:sp>
        <p:nvSpPr>
          <p:cNvPr id="220" name="step 1"/>
          <p:cNvSpPr txBox="1"/>
          <p:nvPr/>
        </p:nvSpPr>
        <p:spPr>
          <a:xfrm>
            <a:off x="5337133" y="9521350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1</a:t>
            </a:r>
          </a:p>
        </p:txBody>
      </p:sp>
      <p:sp>
        <p:nvSpPr>
          <p:cNvPr id="221" name="step 2"/>
          <p:cNvSpPr txBox="1"/>
          <p:nvPr/>
        </p:nvSpPr>
        <p:spPr>
          <a:xfrm>
            <a:off x="5337133" y="11087881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2</a:t>
            </a:r>
          </a:p>
        </p:txBody>
      </p:sp>
      <p:sp>
        <p:nvSpPr>
          <p:cNvPr id="222" name="educating every student for success in work and life"/>
          <p:cNvSpPr txBox="1"/>
          <p:nvPr/>
        </p:nvSpPr>
        <p:spPr>
          <a:xfrm>
            <a:off x="2219414" y="2544404"/>
            <a:ext cx="8255001" cy="4084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educating every student for success in work and life</a:t>
            </a:r>
          </a:p>
        </p:txBody>
      </p:sp>
      <p:sp>
        <p:nvSpPr>
          <p:cNvPr id="223" name="subtitle"/>
          <p:cNvSpPr txBox="1"/>
          <p:nvPr/>
        </p:nvSpPr>
        <p:spPr>
          <a:xfrm>
            <a:off x="2219414" y="6463288"/>
            <a:ext cx="8255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224" name="20140729_Campus Architecture__0131.JPG" descr="20140729_Campus Architecture__0131.JPG"/>
          <p:cNvPicPr>
            <a:picLocks noChangeAspect="1"/>
          </p:cNvPicPr>
          <p:nvPr/>
        </p:nvPicPr>
        <p:blipFill>
          <a:blip r:embed="rId2">
            <a:extLst/>
          </a:blip>
          <a:srcRect l="10840" r="10840"/>
          <a:stretch>
            <a:fillRect/>
          </a:stretch>
        </p:blipFill>
        <p:spPr>
          <a:xfrm>
            <a:off x="11480352" y="0"/>
            <a:ext cx="10100230" cy="8255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able of contents"/>
          <p:cNvSpPr txBox="1"/>
          <p:nvPr/>
        </p:nvSpPr>
        <p:spPr>
          <a:xfrm>
            <a:off x="1463128" y="954295"/>
            <a:ext cx="7620001" cy="216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table of contents</a:t>
            </a:r>
          </a:p>
        </p:txBody>
      </p:sp>
      <p:sp>
        <p:nvSpPr>
          <p:cNvPr id="44" name="section c…"/>
          <p:cNvSpPr txBox="1"/>
          <p:nvPr/>
        </p:nvSpPr>
        <p:spPr>
          <a:xfrm>
            <a:off x="13590573" y="4826684"/>
            <a:ext cx="7620001" cy="56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section c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section D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</p:txBody>
      </p:sp>
      <p:sp>
        <p:nvSpPr>
          <p:cNvPr id="45" name="section A…"/>
          <p:cNvSpPr txBox="1"/>
          <p:nvPr/>
        </p:nvSpPr>
        <p:spPr>
          <a:xfrm>
            <a:off x="4892588" y="4826684"/>
            <a:ext cx="7620001" cy="56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section A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section B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Lorem ipsum dolor sit amet, consectetur adipiscing elit. Curabitur auctor mollis semper.…"/>
          <p:cNvSpPr txBox="1"/>
          <p:nvPr/>
        </p:nvSpPr>
        <p:spPr>
          <a:xfrm>
            <a:off x="7233611" y="9521350"/>
            <a:ext cx="11878241" cy="2931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 Maecenas blandit a dui ut dignissim. Cras vitae sapien turpis.</a:t>
            </a:r>
          </a:p>
        </p:txBody>
      </p:sp>
      <p:sp>
        <p:nvSpPr>
          <p:cNvPr id="227" name="educating every student for success in work and life"/>
          <p:cNvSpPr txBox="1"/>
          <p:nvPr/>
        </p:nvSpPr>
        <p:spPr>
          <a:xfrm>
            <a:off x="2219414" y="2544404"/>
            <a:ext cx="8255001" cy="4084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educating every student for success in work and life</a:t>
            </a:r>
          </a:p>
        </p:txBody>
      </p:sp>
      <p:sp>
        <p:nvSpPr>
          <p:cNvPr id="228" name="subtitle"/>
          <p:cNvSpPr txBox="1"/>
          <p:nvPr/>
        </p:nvSpPr>
        <p:spPr>
          <a:xfrm>
            <a:off x="2219414" y="6463288"/>
            <a:ext cx="8255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229" name="65-Book.png" descr="65-Book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91133" y="11008013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79-Student Life.png" descr="79-Student Lif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91133" y="9512601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20140729_Campus Architecture__0131.JPG" descr="20140729_Campus Architecture__0131.JPG"/>
          <p:cNvPicPr>
            <a:picLocks noChangeAspect="1"/>
          </p:cNvPicPr>
          <p:nvPr/>
        </p:nvPicPr>
        <p:blipFill>
          <a:blip r:embed="rId4">
            <a:extLst/>
          </a:blip>
          <a:srcRect l="10840" r="10840"/>
          <a:stretch>
            <a:fillRect/>
          </a:stretch>
        </p:blipFill>
        <p:spPr>
          <a:xfrm>
            <a:off x="11480352" y="0"/>
            <a:ext cx="10100230" cy="8255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Lorem ipsum dolor sit amet, consectetur adipiscing elit. Curabitur auctor mollis semper.…"/>
          <p:cNvSpPr txBox="1"/>
          <p:nvPr/>
        </p:nvSpPr>
        <p:spPr>
          <a:xfrm>
            <a:off x="7233611" y="9521350"/>
            <a:ext cx="11878241" cy="2931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 Maecenas blandit a dui ut dignissim. Cras vitae sapien turpis.</a:t>
            </a:r>
          </a:p>
        </p:txBody>
      </p:sp>
      <p:sp>
        <p:nvSpPr>
          <p:cNvPr id="234" name="educating every student for success in work and life"/>
          <p:cNvSpPr txBox="1"/>
          <p:nvPr/>
        </p:nvSpPr>
        <p:spPr>
          <a:xfrm>
            <a:off x="2219414" y="2544404"/>
            <a:ext cx="8255001" cy="4084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educating every student for success in work and life</a:t>
            </a:r>
          </a:p>
        </p:txBody>
      </p:sp>
      <p:sp>
        <p:nvSpPr>
          <p:cNvPr id="235" name="subtitle"/>
          <p:cNvSpPr txBox="1"/>
          <p:nvPr/>
        </p:nvSpPr>
        <p:spPr>
          <a:xfrm>
            <a:off x="2219414" y="6463288"/>
            <a:ext cx="8255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236" name="73%"/>
          <p:cNvSpPr txBox="1"/>
          <p:nvPr/>
        </p:nvSpPr>
        <p:spPr>
          <a:xfrm>
            <a:off x="5337133" y="9479122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237" name="73%"/>
          <p:cNvSpPr txBox="1"/>
          <p:nvPr/>
        </p:nvSpPr>
        <p:spPr>
          <a:xfrm>
            <a:off x="5337133" y="10969469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pic>
        <p:nvPicPr>
          <p:cNvPr id="238" name="20140729_Campus Architecture__0131.JPG" descr="20140729_Campus Architecture__0131.JPG"/>
          <p:cNvPicPr>
            <a:picLocks noChangeAspect="1"/>
          </p:cNvPicPr>
          <p:nvPr/>
        </p:nvPicPr>
        <p:blipFill>
          <a:blip r:embed="rId2">
            <a:extLst/>
          </a:blip>
          <a:srcRect l="10840" r="10840"/>
          <a:stretch>
            <a:fillRect/>
          </a:stretch>
        </p:blipFill>
        <p:spPr>
          <a:xfrm>
            <a:off x="11480352" y="0"/>
            <a:ext cx="10100230" cy="8255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Lorem ipsum dolor sit amet, consectetur adipiscing elit. Curabitur auctor mollis semper. Nulla eu pulvinar nulla. Duis in neque vel metus aliquam rutrum. Maecenas blandit a dui ut dignissim. Cras vitae sapien turpis. Interdum et malesuada fames ac ante ipsum primis in faucibus."/>
          <p:cNvSpPr txBox="1"/>
          <p:nvPr/>
        </p:nvSpPr>
        <p:spPr>
          <a:xfrm>
            <a:off x="10473416" y="7684068"/>
            <a:ext cx="11430001" cy="34518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685800">
              <a:lnSpc>
                <a:spcPct val="120000"/>
              </a:lnSpc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 Maecenas blandit a dui ut dignissim. Cras vitae sapien turpis. Interdum et malesuada fames ac ante ipsum primis in faucibus.</a:t>
            </a:r>
          </a:p>
        </p:txBody>
      </p:sp>
      <p:sp>
        <p:nvSpPr>
          <p:cNvPr id="241" name="subtitle"/>
          <p:cNvSpPr txBox="1"/>
          <p:nvPr/>
        </p:nvSpPr>
        <p:spPr>
          <a:xfrm>
            <a:off x="1458428" y="10417443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242" name="Producing Exceptional Results"/>
          <p:cNvSpPr txBox="1"/>
          <p:nvPr/>
        </p:nvSpPr>
        <p:spPr>
          <a:xfrm>
            <a:off x="1458428" y="7366568"/>
            <a:ext cx="7620001" cy="312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pic>
        <p:nvPicPr>
          <p:cNvPr id="243" name="20160516_Campus Architecture_0019.JPG" descr="20160516_Campus Architecture_0019.JPG"/>
          <p:cNvPicPr>
            <a:picLocks noChangeAspect="1"/>
          </p:cNvPicPr>
          <p:nvPr/>
        </p:nvPicPr>
        <p:blipFill>
          <a:blip r:embed="rId2">
            <a:extLst/>
          </a:blip>
          <a:srcRect t="237" b="237"/>
          <a:stretch>
            <a:fillRect/>
          </a:stretch>
        </p:blipFill>
        <p:spPr>
          <a:xfrm>
            <a:off x="3070" y="744"/>
            <a:ext cx="24377860" cy="57117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Lorem ipsum dolor sit amet, consectetur adipiscing elit…"/>
          <p:cNvSpPr txBox="1"/>
          <p:nvPr/>
        </p:nvSpPr>
        <p:spPr>
          <a:xfrm>
            <a:off x="10473416" y="7684068"/>
            <a:ext cx="11430001" cy="451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Curabitur auctor mollis semper. Nulla eu pulvinar nulla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Duis in neque vel metus aliquam rutrum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</a:t>
            </a:r>
          </a:p>
        </p:txBody>
      </p:sp>
      <p:sp>
        <p:nvSpPr>
          <p:cNvPr id="246" name="subtitle"/>
          <p:cNvSpPr txBox="1"/>
          <p:nvPr/>
        </p:nvSpPr>
        <p:spPr>
          <a:xfrm>
            <a:off x="1458428" y="10417443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247" name="Producing Exceptional Results"/>
          <p:cNvSpPr txBox="1"/>
          <p:nvPr/>
        </p:nvSpPr>
        <p:spPr>
          <a:xfrm>
            <a:off x="1458428" y="7366568"/>
            <a:ext cx="7620001" cy="312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pic>
        <p:nvPicPr>
          <p:cNvPr id="248" name="20160516_Campus Architecture_0019.JPG" descr="20160516_Campus Architecture_0019.JPG"/>
          <p:cNvPicPr>
            <a:picLocks noChangeAspect="1"/>
          </p:cNvPicPr>
          <p:nvPr/>
        </p:nvPicPr>
        <p:blipFill>
          <a:blip r:embed="rId2">
            <a:extLst/>
          </a:blip>
          <a:srcRect t="237" b="237"/>
          <a:stretch>
            <a:fillRect/>
          </a:stretch>
        </p:blipFill>
        <p:spPr>
          <a:xfrm>
            <a:off x="3070" y="744"/>
            <a:ext cx="24377860" cy="57117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ubtitle"/>
          <p:cNvSpPr txBox="1"/>
          <p:nvPr/>
        </p:nvSpPr>
        <p:spPr>
          <a:xfrm>
            <a:off x="1458428" y="10417443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251" name="Producing Exceptional Results"/>
          <p:cNvSpPr txBox="1"/>
          <p:nvPr/>
        </p:nvSpPr>
        <p:spPr>
          <a:xfrm>
            <a:off x="1458428" y="7366568"/>
            <a:ext cx="7620001" cy="312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252" name="category A…"/>
          <p:cNvSpPr txBox="1"/>
          <p:nvPr/>
        </p:nvSpPr>
        <p:spPr>
          <a:xfrm>
            <a:off x="10473416" y="7684068"/>
            <a:ext cx="11430001" cy="4836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A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B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</p:txBody>
      </p:sp>
      <p:pic>
        <p:nvPicPr>
          <p:cNvPr id="253" name="20160516_Campus Architecture_0019.JPG" descr="20160516_Campus Architecture_0019.JPG"/>
          <p:cNvPicPr>
            <a:picLocks noChangeAspect="1"/>
          </p:cNvPicPr>
          <p:nvPr/>
        </p:nvPicPr>
        <p:blipFill>
          <a:blip r:embed="rId2">
            <a:extLst/>
          </a:blip>
          <a:srcRect t="237" b="237"/>
          <a:stretch>
            <a:fillRect/>
          </a:stretch>
        </p:blipFill>
        <p:spPr>
          <a:xfrm>
            <a:off x="3070" y="744"/>
            <a:ext cx="24377860" cy="57117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ubtitle"/>
          <p:cNvSpPr txBox="1"/>
          <p:nvPr/>
        </p:nvSpPr>
        <p:spPr>
          <a:xfrm>
            <a:off x="1458428" y="10417443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256" name="Producing Exceptional Results"/>
          <p:cNvSpPr txBox="1"/>
          <p:nvPr/>
        </p:nvSpPr>
        <p:spPr>
          <a:xfrm>
            <a:off x="1458428" y="7366568"/>
            <a:ext cx="7620001" cy="312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257" name="Lorem ipsum dolor sit amet, consectetur adipiscing elit. Curabitur auctor mollis semper.…"/>
          <p:cNvSpPr txBox="1"/>
          <p:nvPr/>
        </p:nvSpPr>
        <p:spPr>
          <a:xfrm>
            <a:off x="12341624" y="7678175"/>
            <a:ext cx="9590520" cy="4582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turpis.</a:t>
            </a:r>
          </a:p>
        </p:txBody>
      </p:sp>
      <p:sp>
        <p:nvSpPr>
          <p:cNvPr id="258" name="step 1"/>
          <p:cNvSpPr txBox="1"/>
          <p:nvPr/>
        </p:nvSpPr>
        <p:spPr>
          <a:xfrm>
            <a:off x="10483246" y="7703574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1</a:t>
            </a:r>
          </a:p>
        </p:txBody>
      </p:sp>
      <p:sp>
        <p:nvSpPr>
          <p:cNvPr id="259" name="step 2"/>
          <p:cNvSpPr txBox="1"/>
          <p:nvPr/>
        </p:nvSpPr>
        <p:spPr>
          <a:xfrm>
            <a:off x="10483246" y="9270105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2</a:t>
            </a:r>
          </a:p>
        </p:txBody>
      </p:sp>
      <p:sp>
        <p:nvSpPr>
          <p:cNvPr id="260" name="step 3"/>
          <p:cNvSpPr txBox="1"/>
          <p:nvPr/>
        </p:nvSpPr>
        <p:spPr>
          <a:xfrm>
            <a:off x="10483246" y="10821396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3</a:t>
            </a:r>
          </a:p>
        </p:txBody>
      </p:sp>
      <p:pic>
        <p:nvPicPr>
          <p:cNvPr id="261" name="20160516_Campus Architecture_0019.JPG" descr="20160516_Campus Architecture_0019.JPG"/>
          <p:cNvPicPr>
            <a:picLocks noChangeAspect="1"/>
          </p:cNvPicPr>
          <p:nvPr/>
        </p:nvPicPr>
        <p:blipFill>
          <a:blip r:embed="rId2">
            <a:extLst/>
          </a:blip>
          <a:srcRect t="237" b="237"/>
          <a:stretch>
            <a:fillRect/>
          </a:stretch>
        </p:blipFill>
        <p:spPr>
          <a:xfrm>
            <a:off x="3070" y="744"/>
            <a:ext cx="24377860" cy="57117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ubtitle"/>
          <p:cNvSpPr txBox="1"/>
          <p:nvPr/>
        </p:nvSpPr>
        <p:spPr>
          <a:xfrm>
            <a:off x="1458428" y="10417443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264" name="Producing Exceptional Results"/>
          <p:cNvSpPr txBox="1"/>
          <p:nvPr/>
        </p:nvSpPr>
        <p:spPr>
          <a:xfrm>
            <a:off x="1458428" y="7366568"/>
            <a:ext cx="7620001" cy="312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265" name="Lorem ipsum dolor sit amet, consectetur adipiscing elit. Curabitur auctor mollis semper.…"/>
          <p:cNvSpPr txBox="1"/>
          <p:nvPr/>
        </p:nvSpPr>
        <p:spPr>
          <a:xfrm>
            <a:off x="12341624" y="7678175"/>
            <a:ext cx="9590520" cy="4582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turpis.</a:t>
            </a:r>
          </a:p>
        </p:txBody>
      </p:sp>
      <p:pic>
        <p:nvPicPr>
          <p:cNvPr id="266" name="73-Graduation.png" descr="73-Gradua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90223" y="10841217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65-Book.png" descr="65-Boo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790223" y="9249286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79-Student Life.png" descr="79-Student Lif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790223" y="7662434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9" name="20160516_Campus Architecture_0019.JPG" descr="20160516_Campus Architecture_0019.JPG"/>
          <p:cNvPicPr>
            <a:picLocks noChangeAspect="1"/>
          </p:cNvPicPr>
          <p:nvPr/>
        </p:nvPicPr>
        <p:blipFill>
          <a:blip r:embed="rId5">
            <a:extLst/>
          </a:blip>
          <a:srcRect t="237" b="237"/>
          <a:stretch>
            <a:fillRect/>
          </a:stretch>
        </p:blipFill>
        <p:spPr>
          <a:xfrm>
            <a:off x="3070" y="744"/>
            <a:ext cx="24377860" cy="57117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ubtitle"/>
          <p:cNvSpPr txBox="1"/>
          <p:nvPr/>
        </p:nvSpPr>
        <p:spPr>
          <a:xfrm>
            <a:off x="1458428" y="10417443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272" name="Producing Exceptional Results"/>
          <p:cNvSpPr txBox="1"/>
          <p:nvPr/>
        </p:nvSpPr>
        <p:spPr>
          <a:xfrm>
            <a:off x="1458428" y="7366568"/>
            <a:ext cx="7620001" cy="312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273" name="Lorem ipsum dolor sit amet, consectetur adipiscing elit. Curabitur auctor mollis semper.…"/>
          <p:cNvSpPr txBox="1"/>
          <p:nvPr/>
        </p:nvSpPr>
        <p:spPr>
          <a:xfrm>
            <a:off x="12341624" y="7678175"/>
            <a:ext cx="9590520" cy="4582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turpis.</a:t>
            </a:r>
          </a:p>
        </p:txBody>
      </p:sp>
      <p:sp>
        <p:nvSpPr>
          <p:cNvPr id="274" name="73%"/>
          <p:cNvSpPr txBox="1"/>
          <p:nvPr/>
        </p:nvSpPr>
        <p:spPr>
          <a:xfrm>
            <a:off x="10479647" y="7636914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275" name="73%"/>
          <p:cNvSpPr txBox="1"/>
          <p:nvPr/>
        </p:nvSpPr>
        <p:spPr>
          <a:xfrm>
            <a:off x="10479647" y="9270917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276" name="73%"/>
          <p:cNvSpPr txBox="1"/>
          <p:nvPr/>
        </p:nvSpPr>
        <p:spPr>
          <a:xfrm>
            <a:off x="10479647" y="10904920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pic>
        <p:nvPicPr>
          <p:cNvPr id="277" name="20160516_Campus Architecture_0019.JPG" descr="20160516_Campus Architecture_0019.JPG"/>
          <p:cNvPicPr>
            <a:picLocks noChangeAspect="1"/>
          </p:cNvPicPr>
          <p:nvPr/>
        </p:nvPicPr>
        <p:blipFill>
          <a:blip r:embed="rId2">
            <a:extLst/>
          </a:blip>
          <a:srcRect t="237" b="237"/>
          <a:stretch>
            <a:fillRect/>
          </a:stretch>
        </p:blipFill>
        <p:spPr>
          <a:xfrm>
            <a:off x="3070" y="744"/>
            <a:ext cx="24377860" cy="57117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20141010_Campus_Fall Leaves_0028.JPG" descr="20141010_Campus_Fall Leaves_0028.JPG"/>
          <p:cNvPicPr>
            <a:picLocks noChangeAspect="1"/>
          </p:cNvPicPr>
          <p:nvPr/>
        </p:nvPicPr>
        <p:blipFill>
          <a:blip r:embed="rId2">
            <a:extLst/>
          </a:blip>
          <a:srcRect t="6829" b="6829"/>
          <a:stretch>
            <a:fillRect/>
          </a:stretch>
        </p:blipFill>
        <p:spPr>
          <a:xfrm>
            <a:off x="1460500" y="9652000"/>
            <a:ext cx="7620000" cy="4064000"/>
          </a:xfrm>
          <a:prstGeom prst="rect">
            <a:avLst/>
          </a:prstGeom>
          <a:ln w="12700">
            <a:miter lim="400000"/>
          </a:ln>
        </p:spPr>
      </p:pic>
      <p:sp>
        <p:nvSpPr>
          <p:cNvPr id="280" name="Lorem ipsum dolor sit amet, consectetur adipiscing elit. Curabitur auctor mollis semper. Nulla eu pulvinar nulla. Duis in neque vel metus aliquam rutrum. Maecenas blandit a dui ut dignissim. Cras vitae sapien turpis. Interdum et malesuada fames ac ante ipsum primis in faucibus.…"/>
          <p:cNvSpPr txBox="1"/>
          <p:nvPr/>
        </p:nvSpPr>
        <p:spPr>
          <a:xfrm>
            <a:off x="10604500" y="5715000"/>
            <a:ext cx="12315528" cy="684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685800">
              <a:lnSpc>
                <a:spcPct val="120000"/>
              </a:lnSpc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 Nulla eu pulvinar nulla. Duis in neque vel metus aliquam rutrum. Maecenas blandit a dui ut dignissim. Cras vitae sapien turpis. Interdum et malesuada fames ac ante ipsum primis in faucibus.</a:t>
            </a:r>
          </a:p>
          <a:p>
            <a:pPr algn="l" defTabSz="685800">
              <a:lnSpc>
                <a:spcPct val="120000"/>
              </a:lnSpc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endParaRPr/>
          </a:p>
          <a:p>
            <a:pPr algn="l" defTabSz="685800">
              <a:lnSpc>
                <a:spcPct val="120000"/>
              </a:lnSpc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 Nulla eu pulvinar nulla. Duis in neque vel metus aliquam rutrum. Maecenas blandit a dui ut dignissim. Cras vitae sapien turpis.</a:t>
            </a:r>
          </a:p>
        </p:txBody>
      </p:sp>
      <p:sp>
        <p:nvSpPr>
          <p:cNvPr id="281" name="Producing Exceptional Results"/>
          <p:cNvSpPr txBox="1"/>
          <p:nvPr/>
        </p:nvSpPr>
        <p:spPr>
          <a:xfrm>
            <a:off x="1463128" y="954295"/>
            <a:ext cx="10160001" cy="216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282" name="subtitle"/>
          <p:cNvSpPr txBox="1"/>
          <p:nvPr/>
        </p:nvSpPr>
        <p:spPr>
          <a:xfrm>
            <a:off x="1462299" y="3233646"/>
            <a:ext cx="1016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283" name="20180604_Campus Photos_4419.JPG" descr="20180604_Campus Photos_4419.JPG"/>
          <p:cNvPicPr>
            <a:picLocks noChangeAspect="1"/>
          </p:cNvPicPr>
          <p:nvPr/>
        </p:nvPicPr>
        <p:blipFill>
          <a:blip r:embed="rId3">
            <a:extLst/>
          </a:blip>
          <a:srcRect l="31330" t="9285" r="11705" b="45000"/>
          <a:stretch>
            <a:fillRect/>
          </a:stretch>
        </p:blipFill>
        <p:spPr>
          <a:xfrm>
            <a:off x="1460500" y="4826000"/>
            <a:ext cx="7620000" cy="4064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20180604_Campus Photos_4419.JPG" descr="20180604_Campus Photos_4419.JPG"/>
          <p:cNvPicPr>
            <a:picLocks noChangeAspect="1"/>
          </p:cNvPicPr>
          <p:nvPr/>
        </p:nvPicPr>
        <p:blipFill>
          <a:blip r:embed="rId2">
            <a:extLst/>
          </a:blip>
          <a:srcRect l="31330" r="11705"/>
          <a:stretch>
            <a:fillRect/>
          </a:stretch>
        </p:blipFill>
        <p:spPr>
          <a:xfrm>
            <a:off x="1460500" y="4826000"/>
            <a:ext cx="7620000" cy="8890000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Lorem ipsum dolor sit amet, consectetur adipiscing elit. Curabitur auctor mollis semper.…"/>
          <p:cNvSpPr txBox="1"/>
          <p:nvPr/>
        </p:nvSpPr>
        <p:spPr>
          <a:xfrm>
            <a:off x="10604500" y="5709675"/>
            <a:ext cx="12315528" cy="616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turpis.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Interdum et malesuada fames ac ante ipsum primis in faucibus.</a:t>
            </a:r>
          </a:p>
          <a:p>
            <a:pPr marL="508000" indent="-317500" algn="l" defTabSz="685800">
              <a:spcBef>
                <a:spcPts val="4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Dolor sit amet, consectetur adipiscing elit. Curabitur auctor mollis semper.</a:t>
            </a:r>
          </a:p>
        </p:txBody>
      </p:sp>
      <p:sp>
        <p:nvSpPr>
          <p:cNvPr id="287" name="Producing Exceptional Results"/>
          <p:cNvSpPr txBox="1"/>
          <p:nvPr/>
        </p:nvSpPr>
        <p:spPr>
          <a:xfrm>
            <a:off x="1463128" y="954295"/>
            <a:ext cx="10160001" cy="216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288" name="subtitle"/>
          <p:cNvSpPr txBox="1"/>
          <p:nvPr/>
        </p:nvSpPr>
        <p:spPr>
          <a:xfrm>
            <a:off x="1462299" y="3233646"/>
            <a:ext cx="1016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able of contents"/>
          <p:cNvSpPr txBox="1"/>
          <p:nvPr/>
        </p:nvSpPr>
        <p:spPr>
          <a:xfrm>
            <a:off x="1463128" y="954295"/>
            <a:ext cx="7620001" cy="216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table of contents</a:t>
            </a:r>
          </a:p>
        </p:txBody>
      </p:sp>
      <p:sp>
        <p:nvSpPr>
          <p:cNvPr id="48" name="section A…"/>
          <p:cNvSpPr txBox="1"/>
          <p:nvPr/>
        </p:nvSpPr>
        <p:spPr>
          <a:xfrm>
            <a:off x="13590573" y="4826684"/>
            <a:ext cx="7620001" cy="56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section A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section B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</p:txBody>
      </p:sp>
      <p:pic>
        <p:nvPicPr>
          <p:cNvPr id="49" name="20170519_New_Sign_0105.JPG" descr="20170519_New_Sign_0105.JPG"/>
          <p:cNvPicPr>
            <a:picLocks noChangeAspect="1"/>
          </p:cNvPicPr>
          <p:nvPr/>
        </p:nvPicPr>
        <p:blipFill>
          <a:blip r:embed="rId2">
            <a:extLst/>
          </a:blip>
          <a:srcRect t="5555" b="16666"/>
          <a:stretch>
            <a:fillRect/>
          </a:stretch>
        </p:blipFill>
        <p:spPr>
          <a:xfrm>
            <a:off x="1460500" y="4826000"/>
            <a:ext cx="7620000" cy="889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category A…"/>
          <p:cNvSpPr txBox="1"/>
          <p:nvPr/>
        </p:nvSpPr>
        <p:spPr>
          <a:xfrm>
            <a:off x="10604500" y="5709675"/>
            <a:ext cx="12315528" cy="6487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A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three</a:t>
            </a: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B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</p:txBody>
      </p:sp>
      <p:sp>
        <p:nvSpPr>
          <p:cNvPr id="291" name="Producing Exceptional Results"/>
          <p:cNvSpPr txBox="1"/>
          <p:nvPr/>
        </p:nvSpPr>
        <p:spPr>
          <a:xfrm>
            <a:off x="1463128" y="954295"/>
            <a:ext cx="10160001" cy="216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292" name="subtitle"/>
          <p:cNvSpPr txBox="1"/>
          <p:nvPr/>
        </p:nvSpPr>
        <p:spPr>
          <a:xfrm>
            <a:off x="1462299" y="3233646"/>
            <a:ext cx="1016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293" name="20180604_Campus Photos_4419.JPG" descr="20180604_Campus Photos_4419.JPG"/>
          <p:cNvPicPr>
            <a:picLocks noChangeAspect="1"/>
          </p:cNvPicPr>
          <p:nvPr/>
        </p:nvPicPr>
        <p:blipFill>
          <a:blip r:embed="rId2">
            <a:extLst/>
          </a:blip>
          <a:srcRect l="31330" r="11705"/>
          <a:stretch>
            <a:fillRect/>
          </a:stretch>
        </p:blipFill>
        <p:spPr>
          <a:xfrm>
            <a:off x="1460500" y="4826000"/>
            <a:ext cx="7620000" cy="889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Lorem ipsum dolor sit amet, consectetur adipiscing elit. Curabitur auctor mollis semper.…"/>
          <p:cNvSpPr txBox="1"/>
          <p:nvPr/>
        </p:nvSpPr>
        <p:spPr>
          <a:xfrm>
            <a:off x="12506724" y="5709675"/>
            <a:ext cx="10414001" cy="623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Interdum et malesuada fames ac ante ipsum primis in faucibus.</a:t>
            </a:r>
          </a:p>
        </p:txBody>
      </p:sp>
      <p:sp>
        <p:nvSpPr>
          <p:cNvPr id="296" name="step 1"/>
          <p:cNvSpPr txBox="1"/>
          <p:nvPr/>
        </p:nvSpPr>
        <p:spPr>
          <a:xfrm>
            <a:off x="10610246" y="5735074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1</a:t>
            </a:r>
          </a:p>
        </p:txBody>
      </p:sp>
      <p:sp>
        <p:nvSpPr>
          <p:cNvPr id="297" name="step 2"/>
          <p:cNvSpPr txBox="1"/>
          <p:nvPr/>
        </p:nvSpPr>
        <p:spPr>
          <a:xfrm>
            <a:off x="10610246" y="7285870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2</a:t>
            </a:r>
          </a:p>
        </p:txBody>
      </p:sp>
      <p:sp>
        <p:nvSpPr>
          <p:cNvPr id="298" name="step 3"/>
          <p:cNvSpPr txBox="1"/>
          <p:nvPr/>
        </p:nvSpPr>
        <p:spPr>
          <a:xfrm>
            <a:off x="10610246" y="8867147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3</a:t>
            </a:r>
          </a:p>
        </p:txBody>
      </p:sp>
      <p:sp>
        <p:nvSpPr>
          <p:cNvPr id="299" name="step 4"/>
          <p:cNvSpPr txBox="1"/>
          <p:nvPr/>
        </p:nvSpPr>
        <p:spPr>
          <a:xfrm>
            <a:off x="10610246" y="10448423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4</a:t>
            </a:r>
          </a:p>
        </p:txBody>
      </p:sp>
      <p:sp>
        <p:nvSpPr>
          <p:cNvPr id="300" name="Producing Exceptional Results"/>
          <p:cNvSpPr txBox="1"/>
          <p:nvPr/>
        </p:nvSpPr>
        <p:spPr>
          <a:xfrm>
            <a:off x="1463128" y="954295"/>
            <a:ext cx="10160001" cy="216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301" name="subtitle"/>
          <p:cNvSpPr txBox="1"/>
          <p:nvPr/>
        </p:nvSpPr>
        <p:spPr>
          <a:xfrm>
            <a:off x="1462299" y="3233646"/>
            <a:ext cx="1016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302" name="20180604_Campus Photos_4419.JPG" descr="20180604_Campus Photos_4419.JPG"/>
          <p:cNvPicPr>
            <a:picLocks noChangeAspect="1"/>
          </p:cNvPicPr>
          <p:nvPr/>
        </p:nvPicPr>
        <p:blipFill>
          <a:blip r:embed="rId2">
            <a:extLst/>
          </a:blip>
          <a:srcRect l="31330" r="11705"/>
          <a:stretch>
            <a:fillRect/>
          </a:stretch>
        </p:blipFill>
        <p:spPr>
          <a:xfrm>
            <a:off x="1460500" y="4826000"/>
            <a:ext cx="7620000" cy="889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roducing Exceptional Results"/>
          <p:cNvSpPr txBox="1"/>
          <p:nvPr/>
        </p:nvSpPr>
        <p:spPr>
          <a:xfrm>
            <a:off x="1463128" y="954295"/>
            <a:ext cx="10160001" cy="216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305" name="subtitle"/>
          <p:cNvSpPr txBox="1"/>
          <p:nvPr/>
        </p:nvSpPr>
        <p:spPr>
          <a:xfrm>
            <a:off x="1462299" y="3233646"/>
            <a:ext cx="1016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306" name="Lorem ipsum dolor sit amet, consectetur adipiscing elit. Curabitur auctor mollis semper.…"/>
          <p:cNvSpPr txBox="1"/>
          <p:nvPr/>
        </p:nvSpPr>
        <p:spPr>
          <a:xfrm>
            <a:off x="12506724" y="5709675"/>
            <a:ext cx="10414001" cy="623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Interdum et malesuada fames ac ante ipsum primis in faucibus.</a:t>
            </a:r>
          </a:p>
        </p:txBody>
      </p:sp>
      <p:pic>
        <p:nvPicPr>
          <p:cNvPr id="307" name="73-Graduation.png" descr="73-Gradua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90223" y="10418447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65-Book.png" descr="65-Boo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790223" y="7300945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79-Student Life.png" descr="79-Student Lif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790223" y="5681234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66-Athletics.png" descr="66-Athletics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790223" y="8829215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1" name="20180604_Campus Photos_4419.JPG" descr="20180604_Campus Photos_4419.JPG"/>
          <p:cNvPicPr>
            <a:picLocks noChangeAspect="1"/>
          </p:cNvPicPr>
          <p:nvPr/>
        </p:nvPicPr>
        <p:blipFill>
          <a:blip r:embed="rId6">
            <a:extLst/>
          </a:blip>
          <a:srcRect l="31330" r="11705"/>
          <a:stretch>
            <a:fillRect/>
          </a:stretch>
        </p:blipFill>
        <p:spPr>
          <a:xfrm>
            <a:off x="1460500" y="4826000"/>
            <a:ext cx="7620000" cy="889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roducing Exceptional Results"/>
          <p:cNvSpPr txBox="1"/>
          <p:nvPr/>
        </p:nvSpPr>
        <p:spPr>
          <a:xfrm>
            <a:off x="1463128" y="954295"/>
            <a:ext cx="10160001" cy="216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314" name="subtitle"/>
          <p:cNvSpPr txBox="1"/>
          <p:nvPr/>
        </p:nvSpPr>
        <p:spPr>
          <a:xfrm>
            <a:off x="1462299" y="3233646"/>
            <a:ext cx="1016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315" name="73%"/>
          <p:cNvSpPr txBox="1"/>
          <p:nvPr/>
        </p:nvSpPr>
        <p:spPr>
          <a:xfrm>
            <a:off x="10610246" y="5641873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316" name="73%"/>
          <p:cNvSpPr txBox="1"/>
          <p:nvPr/>
        </p:nvSpPr>
        <p:spPr>
          <a:xfrm>
            <a:off x="10610246" y="7315981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317" name="73%"/>
          <p:cNvSpPr txBox="1"/>
          <p:nvPr/>
        </p:nvSpPr>
        <p:spPr>
          <a:xfrm>
            <a:off x="10610246" y="8990089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318" name="73%"/>
          <p:cNvSpPr txBox="1"/>
          <p:nvPr/>
        </p:nvSpPr>
        <p:spPr>
          <a:xfrm>
            <a:off x="10610246" y="10664197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319" name="Lorem ipsum dolor sit amet, consectetur adipiscing elit. Curabitur auctor mollis semper.…"/>
          <p:cNvSpPr txBox="1"/>
          <p:nvPr/>
        </p:nvSpPr>
        <p:spPr>
          <a:xfrm>
            <a:off x="12506724" y="5709675"/>
            <a:ext cx="10414001" cy="623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 Cras vitae sapien turpis.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Interdum et malesuada fames ac ante ipsum primis in faucibus.</a:t>
            </a:r>
          </a:p>
        </p:txBody>
      </p:sp>
      <p:pic>
        <p:nvPicPr>
          <p:cNvPr id="320" name="20180604_Campus Photos_4419.JPG" descr="20180604_Campus Photos_4419.JPG"/>
          <p:cNvPicPr>
            <a:picLocks noChangeAspect="1"/>
          </p:cNvPicPr>
          <p:nvPr/>
        </p:nvPicPr>
        <p:blipFill>
          <a:blip r:embed="rId2">
            <a:extLst/>
          </a:blip>
          <a:srcRect l="31330" r="11705"/>
          <a:stretch>
            <a:fillRect/>
          </a:stretch>
        </p:blipFill>
        <p:spPr>
          <a:xfrm>
            <a:off x="1460500" y="4826000"/>
            <a:ext cx="7620000" cy="889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Lorem ipsum dolor sit amet, consectetur adipiscing elit. Curabitur auctor mollis semper. Nulla eu pulvinar nulla. Duis in neque vel metus aliquam rutrum. Maecenas blandit a dui ut dignissim."/>
          <p:cNvSpPr txBox="1"/>
          <p:nvPr/>
        </p:nvSpPr>
        <p:spPr>
          <a:xfrm>
            <a:off x="16894578" y="6600066"/>
            <a:ext cx="6350001" cy="4823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685800">
              <a:lnSpc>
                <a:spcPct val="120000"/>
              </a:lnSpc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 Maecenas blandit a dui ut dignissim.</a:t>
            </a:r>
          </a:p>
        </p:txBody>
      </p:sp>
      <p:sp>
        <p:nvSpPr>
          <p:cNvPr id="323" name="subtitle"/>
          <p:cNvSpPr txBox="1"/>
          <p:nvPr/>
        </p:nvSpPr>
        <p:spPr>
          <a:xfrm>
            <a:off x="16892573" y="5148171"/>
            <a:ext cx="635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324" name="We are Strongly Committed to Working"/>
          <p:cNvSpPr txBox="1"/>
          <p:nvPr/>
        </p:nvSpPr>
        <p:spPr>
          <a:xfrm>
            <a:off x="16892573" y="954295"/>
            <a:ext cx="63500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</a:t>
            </a:r>
          </a:p>
        </p:txBody>
      </p:sp>
      <p:pic>
        <p:nvPicPr>
          <p:cNvPr id="325" name="20141020_Wasatch Campus-Fall Leaves_0037.JPG" descr="20141020_Wasatch Campus-Fall Leaves_0037.JPG"/>
          <p:cNvPicPr>
            <a:picLocks noChangeAspect="1"/>
          </p:cNvPicPr>
          <p:nvPr/>
        </p:nvPicPr>
        <p:blipFill>
          <a:blip r:embed="rId2">
            <a:extLst/>
          </a:blip>
          <a:srcRect l="39629" r="19965"/>
          <a:stretch>
            <a:fillRect/>
          </a:stretch>
        </p:blipFill>
        <p:spPr>
          <a:xfrm>
            <a:off x="8381901" y="0"/>
            <a:ext cx="7620200" cy="12573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20141020_Wasatch Campus-Fall Leaves_0017.JPG" descr="20141020_Wasatch Campus-Fall Leaves_0017.JPG"/>
          <p:cNvPicPr>
            <a:picLocks noChangeAspect="1"/>
          </p:cNvPicPr>
          <p:nvPr/>
        </p:nvPicPr>
        <p:blipFill>
          <a:blip r:embed="rId3">
            <a:extLst/>
          </a:blip>
          <a:srcRect l="56816" r="7923"/>
          <a:stretch>
            <a:fillRect/>
          </a:stretch>
        </p:blipFill>
        <p:spPr>
          <a:xfrm>
            <a:off x="-3993" y="1143000"/>
            <a:ext cx="7620200" cy="12573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Lorem ipsum dolor sit amet, consectetur adipiscing elit. Curabitur auctor mollis semper.…"/>
          <p:cNvSpPr txBox="1"/>
          <p:nvPr/>
        </p:nvSpPr>
        <p:spPr>
          <a:xfrm>
            <a:off x="16894578" y="6600066"/>
            <a:ext cx="6350001" cy="5344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marL="508000" indent="-317500" algn="l" defTabSz="685800">
              <a:spcBef>
                <a:spcPts val="25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Curabitur auctor mollis semper.</a:t>
            </a:r>
          </a:p>
          <a:p>
            <a:pPr marL="508000" indent="-317500" algn="l" defTabSz="685800">
              <a:spcBef>
                <a:spcPts val="25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  <a:p>
            <a:pPr marL="508000" indent="-317500" algn="l" defTabSz="685800">
              <a:spcBef>
                <a:spcPts val="25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Maecenas blandit a dui ut dignissim.</a:t>
            </a:r>
          </a:p>
        </p:txBody>
      </p:sp>
      <p:sp>
        <p:nvSpPr>
          <p:cNvPr id="329" name="subtitle"/>
          <p:cNvSpPr txBox="1"/>
          <p:nvPr/>
        </p:nvSpPr>
        <p:spPr>
          <a:xfrm>
            <a:off x="16892573" y="5148171"/>
            <a:ext cx="635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330" name="We are Strongly Committed to Working"/>
          <p:cNvSpPr txBox="1"/>
          <p:nvPr/>
        </p:nvSpPr>
        <p:spPr>
          <a:xfrm>
            <a:off x="16892573" y="954295"/>
            <a:ext cx="63500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</a:t>
            </a:r>
          </a:p>
        </p:txBody>
      </p:sp>
      <p:pic>
        <p:nvPicPr>
          <p:cNvPr id="331" name="20141020_Wasatch Campus-Fall Leaves_0037.JPG" descr="20141020_Wasatch Campus-Fall Leaves_0037.JPG"/>
          <p:cNvPicPr>
            <a:picLocks noChangeAspect="1"/>
          </p:cNvPicPr>
          <p:nvPr/>
        </p:nvPicPr>
        <p:blipFill>
          <a:blip r:embed="rId2">
            <a:extLst/>
          </a:blip>
          <a:srcRect l="39629" r="19965"/>
          <a:stretch>
            <a:fillRect/>
          </a:stretch>
        </p:blipFill>
        <p:spPr>
          <a:xfrm>
            <a:off x="8381901" y="0"/>
            <a:ext cx="7620200" cy="12573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20141020_Wasatch Campus-Fall Leaves_0017.JPG" descr="20141020_Wasatch Campus-Fall Leaves_0017.JPG"/>
          <p:cNvPicPr>
            <a:picLocks noChangeAspect="1"/>
          </p:cNvPicPr>
          <p:nvPr/>
        </p:nvPicPr>
        <p:blipFill>
          <a:blip r:embed="rId3">
            <a:extLst/>
          </a:blip>
          <a:srcRect l="56816" r="7923"/>
          <a:stretch>
            <a:fillRect/>
          </a:stretch>
        </p:blipFill>
        <p:spPr>
          <a:xfrm>
            <a:off x="-3993" y="1143000"/>
            <a:ext cx="7620200" cy="12573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category A…"/>
          <p:cNvSpPr txBox="1"/>
          <p:nvPr/>
        </p:nvSpPr>
        <p:spPr>
          <a:xfrm>
            <a:off x="16894578" y="6600066"/>
            <a:ext cx="6350001" cy="56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A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endParaRPr/>
          </a:p>
          <a:p>
            <a:pPr algn="l" defTabSz="685800">
              <a:spcBef>
                <a:spcPts val="20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category B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one</a:t>
            </a:r>
          </a:p>
          <a:p>
            <a:pPr marL="508000" indent="-317500" algn="l" defTabSz="685800">
              <a:spcBef>
                <a:spcPts val="2000"/>
              </a:spcBef>
              <a:buSzPct val="100000"/>
              <a:buChar char="-"/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List item two</a:t>
            </a:r>
          </a:p>
        </p:txBody>
      </p:sp>
      <p:sp>
        <p:nvSpPr>
          <p:cNvPr id="335" name="subtitle"/>
          <p:cNvSpPr txBox="1"/>
          <p:nvPr/>
        </p:nvSpPr>
        <p:spPr>
          <a:xfrm>
            <a:off x="16892573" y="5148171"/>
            <a:ext cx="635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336" name="We are Strongly Committed to Working"/>
          <p:cNvSpPr txBox="1"/>
          <p:nvPr/>
        </p:nvSpPr>
        <p:spPr>
          <a:xfrm>
            <a:off x="16892573" y="954295"/>
            <a:ext cx="63500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</a:t>
            </a:r>
          </a:p>
        </p:txBody>
      </p:sp>
      <p:pic>
        <p:nvPicPr>
          <p:cNvPr id="337" name="20141020_Wasatch Campus-Fall Leaves_0037.JPG" descr="20141020_Wasatch Campus-Fall Leaves_0037.JPG"/>
          <p:cNvPicPr>
            <a:picLocks noChangeAspect="1"/>
          </p:cNvPicPr>
          <p:nvPr/>
        </p:nvPicPr>
        <p:blipFill>
          <a:blip r:embed="rId2">
            <a:extLst/>
          </a:blip>
          <a:srcRect l="39629" r="19965"/>
          <a:stretch>
            <a:fillRect/>
          </a:stretch>
        </p:blipFill>
        <p:spPr>
          <a:xfrm>
            <a:off x="8381901" y="0"/>
            <a:ext cx="7620200" cy="12573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8" name="20141020_Wasatch Campus-Fall Leaves_0017.JPG" descr="20141020_Wasatch Campus-Fall Leaves_0017.JPG"/>
          <p:cNvPicPr>
            <a:picLocks noChangeAspect="1"/>
          </p:cNvPicPr>
          <p:nvPr/>
        </p:nvPicPr>
        <p:blipFill>
          <a:blip r:embed="rId3">
            <a:extLst/>
          </a:blip>
          <a:srcRect l="56816" r="7923"/>
          <a:stretch>
            <a:fillRect/>
          </a:stretch>
        </p:blipFill>
        <p:spPr>
          <a:xfrm>
            <a:off x="-3993" y="1143000"/>
            <a:ext cx="7620200" cy="12573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ubtitle"/>
          <p:cNvSpPr txBox="1"/>
          <p:nvPr/>
        </p:nvSpPr>
        <p:spPr>
          <a:xfrm>
            <a:off x="16892573" y="5148171"/>
            <a:ext cx="635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341" name="We are Strongly Committed to Working"/>
          <p:cNvSpPr txBox="1"/>
          <p:nvPr/>
        </p:nvSpPr>
        <p:spPr>
          <a:xfrm>
            <a:off x="16892573" y="954295"/>
            <a:ext cx="63500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</a:t>
            </a:r>
          </a:p>
        </p:txBody>
      </p:sp>
      <p:sp>
        <p:nvSpPr>
          <p:cNvPr id="342" name="Lorem ipsum dolor sit amet, consectetur adipiscing elit.…"/>
          <p:cNvSpPr txBox="1"/>
          <p:nvPr/>
        </p:nvSpPr>
        <p:spPr>
          <a:xfrm>
            <a:off x="18793224" y="6674875"/>
            <a:ext cx="4449281" cy="5725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</p:txBody>
      </p:sp>
      <p:sp>
        <p:nvSpPr>
          <p:cNvPr id="343" name="step 1"/>
          <p:cNvSpPr txBox="1"/>
          <p:nvPr/>
        </p:nvSpPr>
        <p:spPr>
          <a:xfrm>
            <a:off x="16896746" y="6700274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1</a:t>
            </a:r>
          </a:p>
        </p:txBody>
      </p:sp>
      <p:sp>
        <p:nvSpPr>
          <p:cNvPr id="344" name="step 2"/>
          <p:cNvSpPr txBox="1"/>
          <p:nvPr/>
        </p:nvSpPr>
        <p:spPr>
          <a:xfrm>
            <a:off x="16896746" y="8779390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2</a:t>
            </a:r>
          </a:p>
        </p:txBody>
      </p:sp>
      <p:sp>
        <p:nvSpPr>
          <p:cNvPr id="345" name="step 3"/>
          <p:cNvSpPr txBox="1"/>
          <p:nvPr/>
        </p:nvSpPr>
        <p:spPr>
          <a:xfrm>
            <a:off x="16896746" y="10360667"/>
            <a:ext cx="1778001" cy="70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r" defTabSz="685800">
              <a:spcBef>
                <a:spcPts val="2500"/>
              </a:spcBef>
              <a:defRPr sz="3500" cap="all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lvl1pPr>
          </a:lstStyle>
          <a:p>
            <a:r>
              <a:t>step 3</a:t>
            </a:r>
          </a:p>
        </p:txBody>
      </p:sp>
      <p:pic>
        <p:nvPicPr>
          <p:cNvPr id="346" name="20141020_Wasatch Campus-Fall Leaves_0037.JPG" descr="20141020_Wasatch Campus-Fall Leaves_0037.JPG"/>
          <p:cNvPicPr>
            <a:picLocks noChangeAspect="1"/>
          </p:cNvPicPr>
          <p:nvPr/>
        </p:nvPicPr>
        <p:blipFill>
          <a:blip r:embed="rId2">
            <a:extLst/>
          </a:blip>
          <a:srcRect l="39629" r="19965"/>
          <a:stretch>
            <a:fillRect/>
          </a:stretch>
        </p:blipFill>
        <p:spPr>
          <a:xfrm>
            <a:off x="8381901" y="0"/>
            <a:ext cx="7620200" cy="12573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20141020_Wasatch Campus-Fall Leaves_0017.JPG" descr="20141020_Wasatch Campus-Fall Leaves_0017.JPG"/>
          <p:cNvPicPr>
            <a:picLocks noChangeAspect="1"/>
          </p:cNvPicPr>
          <p:nvPr/>
        </p:nvPicPr>
        <p:blipFill>
          <a:blip r:embed="rId3">
            <a:extLst/>
          </a:blip>
          <a:srcRect l="56816" r="7923"/>
          <a:stretch>
            <a:fillRect/>
          </a:stretch>
        </p:blipFill>
        <p:spPr>
          <a:xfrm>
            <a:off x="-3993" y="1143000"/>
            <a:ext cx="7620200" cy="12573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ubtitle"/>
          <p:cNvSpPr txBox="1"/>
          <p:nvPr/>
        </p:nvSpPr>
        <p:spPr>
          <a:xfrm>
            <a:off x="16892573" y="5148171"/>
            <a:ext cx="635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350" name="We are Strongly Committed to Working"/>
          <p:cNvSpPr txBox="1"/>
          <p:nvPr/>
        </p:nvSpPr>
        <p:spPr>
          <a:xfrm>
            <a:off x="16892573" y="954295"/>
            <a:ext cx="63500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</a:t>
            </a:r>
          </a:p>
        </p:txBody>
      </p:sp>
      <p:sp>
        <p:nvSpPr>
          <p:cNvPr id="351" name="Lorem ipsum dolor sit amet, consectetur adipiscing elit.…"/>
          <p:cNvSpPr txBox="1"/>
          <p:nvPr/>
        </p:nvSpPr>
        <p:spPr>
          <a:xfrm>
            <a:off x="18793224" y="6674875"/>
            <a:ext cx="4449281" cy="5725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</p:txBody>
      </p:sp>
      <p:pic>
        <p:nvPicPr>
          <p:cNvPr id="352" name="73-Graduation.png" descr="73-Gradua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40223" y="10398127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3" name="65-Book.png" descr="65-Boo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40223" y="8769065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4" name="79-Student Life.png" descr="79-Student Lif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140223" y="6570234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5" name="20141020_Wasatch Campus-Fall Leaves_0037.JPG" descr="20141020_Wasatch Campus-Fall Leaves_0037.JPG"/>
          <p:cNvPicPr>
            <a:picLocks noChangeAspect="1"/>
          </p:cNvPicPr>
          <p:nvPr/>
        </p:nvPicPr>
        <p:blipFill>
          <a:blip r:embed="rId5">
            <a:extLst/>
          </a:blip>
          <a:srcRect l="39629" r="19965"/>
          <a:stretch>
            <a:fillRect/>
          </a:stretch>
        </p:blipFill>
        <p:spPr>
          <a:xfrm>
            <a:off x="8381901" y="0"/>
            <a:ext cx="7620200" cy="12573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6" name="20141020_Wasatch Campus-Fall Leaves_0017.JPG" descr="20141020_Wasatch Campus-Fall Leaves_0017.JPG"/>
          <p:cNvPicPr>
            <a:picLocks noChangeAspect="1"/>
          </p:cNvPicPr>
          <p:nvPr/>
        </p:nvPicPr>
        <p:blipFill>
          <a:blip r:embed="rId6">
            <a:extLst/>
          </a:blip>
          <a:srcRect l="56816" r="7923"/>
          <a:stretch>
            <a:fillRect/>
          </a:stretch>
        </p:blipFill>
        <p:spPr>
          <a:xfrm>
            <a:off x="-3993" y="1143000"/>
            <a:ext cx="7620200" cy="12573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ubtitle"/>
          <p:cNvSpPr txBox="1"/>
          <p:nvPr/>
        </p:nvSpPr>
        <p:spPr>
          <a:xfrm>
            <a:off x="16892573" y="5148171"/>
            <a:ext cx="635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359" name="We are Strongly Committed to Working"/>
          <p:cNvSpPr txBox="1"/>
          <p:nvPr/>
        </p:nvSpPr>
        <p:spPr>
          <a:xfrm>
            <a:off x="16892573" y="954295"/>
            <a:ext cx="6350001" cy="4084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are Strongly Committed to Working</a:t>
            </a:r>
          </a:p>
        </p:txBody>
      </p:sp>
      <p:sp>
        <p:nvSpPr>
          <p:cNvPr id="360" name="73%"/>
          <p:cNvSpPr txBox="1"/>
          <p:nvPr/>
        </p:nvSpPr>
        <p:spPr>
          <a:xfrm>
            <a:off x="16896746" y="6607073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361" name="73%"/>
          <p:cNvSpPr txBox="1"/>
          <p:nvPr/>
        </p:nvSpPr>
        <p:spPr>
          <a:xfrm>
            <a:off x="16896746" y="8814825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362" name="73%"/>
          <p:cNvSpPr txBox="1"/>
          <p:nvPr/>
        </p:nvSpPr>
        <p:spPr>
          <a:xfrm>
            <a:off x="16896746" y="10457360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363" name="Lorem ipsum dolor sit amet, consectetur adipiscing elit.…"/>
          <p:cNvSpPr txBox="1"/>
          <p:nvPr/>
        </p:nvSpPr>
        <p:spPr>
          <a:xfrm>
            <a:off x="18793224" y="6674875"/>
            <a:ext cx="4449281" cy="5725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 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Curabitur auctor mollis semper.</a:t>
            </a:r>
          </a:p>
          <a:p>
            <a:pPr algn="l" defTabSz="685800">
              <a:spcBef>
                <a:spcPts val="4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Nulla eu pulvinar nulla. Duis in neque vel metus aliquam rutrum.</a:t>
            </a:r>
          </a:p>
        </p:txBody>
      </p:sp>
      <p:pic>
        <p:nvPicPr>
          <p:cNvPr id="364" name="20141020_Wasatch Campus-Fall Leaves_0037.JPG" descr="20141020_Wasatch Campus-Fall Leaves_0037.JPG"/>
          <p:cNvPicPr>
            <a:picLocks noChangeAspect="1"/>
          </p:cNvPicPr>
          <p:nvPr/>
        </p:nvPicPr>
        <p:blipFill>
          <a:blip r:embed="rId2">
            <a:extLst/>
          </a:blip>
          <a:srcRect l="39629" r="19965"/>
          <a:stretch>
            <a:fillRect/>
          </a:stretch>
        </p:blipFill>
        <p:spPr>
          <a:xfrm>
            <a:off x="8381901" y="0"/>
            <a:ext cx="7620200" cy="12573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65" name="20141020_Wasatch Campus-Fall Leaves_0017.JPG" descr="20141020_Wasatch Campus-Fall Leaves_0017.JPG"/>
          <p:cNvPicPr>
            <a:picLocks noChangeAspect="1"/>
          </p:cNvPicPr>
          <p:nvPr/>
        </p:nvPicPr>
        <p:blipFill>
          <a:blip r:embed="rId3">
            <a:extLst/>
          </a:blip>
          <a:srcRect l="56816" r="7923"/>
          <a:stretch>
            <a:fillRect/>
          </a:stretch>
        </p:blipFill>
        <p:spPr>
          <a:xfrm>
            <a:off x="-3993" y="1143000"/>
            <a:ext cx="7620200" cy="12573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Table"/>
          <p:cNvGraphicFramePr/>
          <p:nvPr>
            <p:extLst>
              <p:ext uri="{D42A27DB-BD31-4B8C-83A1-F6EECF244321}">
                <p14:modId xmlns:p14="http://schemas.microsoft.com/office/powerpoint/2010/main" val="600908501"/>
              </p:ext>
            </p:extLst>
          </p:nvPr>
        </p:nvGraphicFramePr>
        <p:xfrm>
          <a:off x="2730500" y="6221789"/>
          <a:ext cx="18923000" cy="6354173"/>
        </p:xfrm>
        <a:graphic>
          <a:graphicData uri="http://schemas.openxmlformats.org/drawingml/2006/table">
            <a:tbl>
              <a:tblPr lastRow="1" bandRow="1">
                <a:tableStyleId>{4C3C2611-4C71-4FC5-86AE-919BDF0F9419}</a:tableStyleId>
              </a:tblPr>
              <a:tblGrid>
                <a:gridCol w="3666385"/>
                <a:gridCol w="12592155"/>
                <a:gridCol w="2664460"/>
              </a:tblGrid>
              <a:tr h="907739"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Category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$4,274,000</a:t>
                      </a:r>
                    </a:p>
                  </a:txBody>
                  <a:tcPr marL="50800" marR="50800" marT="50800" marB="50800" anchor="ctr" horzOverflow="overflow"/>
                </a:tc>
              </a:tr>
              <a:tr h="907739"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Category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$1,696,900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</a:tr>
              <a:tr h="907739"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Category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 dirty="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$486,400</a:t>
                      </a:r>
                    </a:p>
                  </a:txBody>
                  <a:tcPr marL="50800" marR="50800" marT="50800" marB="50800" anchor="ctr" horzOverflow="overflow"/>
                </a:tc>
              </a:tr>
              <a:tr h="907739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$323,200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</a:tr>
              <a:tr h="907739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$314,300</a:t>
                      </a:r>
                    </a:p>
                  </a:txBody>
                  <a:tcPr marL="50800" marR="50800" marT="50800" marB="50800" anchor="ctr" horzOverflow="overflow"/>
                </a:tc>
              </a:tr>
              <a:tr h="907739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$4,897,900</a:t>
                      </a:r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D5D6D2">
                        <a:alpha val="30114"/>
                      </a:srgbClr>
                    </a:solidFill>
                  </a:tcPr>
                </a:tc>
              </a:tr>
              <a:tr h="907739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275D38"/>
                          </a:solidFill>
                          <a:latin typeface="Rajdhani SemiBold"/>
                          <a:ea typeface="Rajdhani SemiBold"/>
                          <a:cs typeface="Rajdhani SemiBold"/>
                          <a:sym typeface="Rajdhani SemiBold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254000" marR="254000" algn="r" defTabSz="914400">
                        <a:defRPr sz="1800"/>
                      </a:pPr>
                      <a:r>
                        <a:rPr sz="3500">
                          <a:solidFill>
                            <a:srgbClr val="275D38"/>
                          </a:solidFill>
                          <a:latin typeface="Rajdhani SemiBold"/>
                          <a:ea typeface="Rajdhani SemiBold"/>
                          <a:cs typeface="Rajdhani SemiBold"/>
                          <a:sym typeface="Rajdhani SemiBold"/>
                        </a:rPr>
                        <a:t>TOTAL</a:t>
                      </a:r>
                    </a:p>
                  </a:txBody>
                  <a:tcPr marL="50800" marR="50800" marT="50800" marB="50800" anchor="ctr" horzOverflow="overflow"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 dirty="0">
                          <a:solidFill>
                            <a:srgbClr val="FFFFFF"/>
                          </a:solidFill>
                          <a:latin typeface="Rajdhani SemiBold"/>
                          <a:ea typeface="Rajdhani SemiBold"/>
                          <a:cs typeface="Rajdhani SemiBold"/>
                          <a:sym typeface="Rajdhani SemiBold"/>
                        </a:rPr>
                        <a:t>$11,992,700</a:t>
                      </a:r>
                    </a:p>
                  </a:txBody>
                  <a:tcPr marL="50800" marR="50800" marT="50800" marB="50800" anchor="ctr" horzOverflow="overflow"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275D38"/>
                    </a:solidFill>
                  </a:tcPr>
                </a:tc>
              </a:tr>
            </a:tbl>
          </a:graphicData>
        </a:graphic>
      </p:graphicFrame>
      <p:sp>
        <p:nvSpPr>
          <p:cNvPr id="52" name="Producing Exceptional Results"/>
          <p:cNvSpPr txBox="1"/>
          <p:nvPr/>
        </p:nvSpPr>
        <p:spPr>
          <a:xfrm>
            <a:off x="1463128" y="954295"/>
            <a:ext cx="762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53" name="subtitle"/>
          <p:cNvSpPr txBox="1"/>
          <p:nvPr/>
        </p:nvSpPr>
        <p:spPr>
          <a:xfrm>
            <a:off x="1463128" y="41956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it amet, consectetur adipiscing elit, curabitur auctor."/>
          <p:cNvSpPr txBox="1"/>
          <p:nvPr/>
        </p:nvSpPr>
        <p:spPr>
          <a:xfrm>
            <a:off x="9935732" y="3436030"/>
            <a:ext cx="3935896" cy="242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Sit amet, consectetur adipiscing elit, curabitur auctor.</a:t>
            </a:r>
          </a:p>
        </p:txBody>
      </p:sp>
      <p:sp>
        <p:nvSpPr>
          <p:cNvPr id="368" name="Sit amet, consectetur adipiscing elit, curabitur auctor."/>
          <p:cNvSpPr txBox="1"/>
          <p:nvPr/>
        </p:nvSpPr>
        <p:spPr>
          <a:xfrm>
            <a:off x="14643152" y="3436030"/>
            <a:ext cx="3935896" cy="242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Sit amet, consectetur adipiscing elit, curabitur auctor.</a:t>
            </a:r>
          </a:p>
        </p:txBody>
      </p:sp>
      <p:sp>
        <p:nvSpPr>
          <p:cNvPr id="369" name="Sit amet, consectetur adipiscing elit, curabitur auctor."/>
          <p:cNvSpPr txBox="1"/>
          <p:nvPr/>
        </p:nvSpPr>
        <p:spPr>
          <a:xfrm>
            <a:off x="19171310" y="3436030"/>
            <a:ext cx="3935896" cy="242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Sit amet, consectetur adipiscing elit, curabitur auctor.</a:t>
            </a:r>
          </a:p>
        </p:txBody>
      </p:sp>
      <p:pic>
        <p:nvPicPr>
          <p:cNvPr id="370" name="20160413_Jana Riess_0192.JPG" descr="20160413_Jana Riess_0192.JPG"/>
          <p:cNvPicPr>
            <a:picLocks noChangeAspect="1"/>
          </p:cNvPicPr>
          <p:nvPr/>
        </p:nvPicPr>
        <p:blipFill>
          <a:blip r:embed="rId2">
            <a:extLst/>
          </a:blip>
          <a:srcRect t="472" b="472"/>
          <a:stretch>
            <a:fillRect/>
          </a:stretch>
        </p:blipFill>
        <p:spPr>
          <a:xfrm>
            <a:off x="-1" y="8029887"/>
            <a:ext cx="24384001" cy="5686113"/>
          </a:xfrm>
          <a:prstGeom prst="rect">
            <a:avLst/>
          </a:prstGeom>
          <a:ln w="12700">
            <a:miter lim="400000"/>
          </a:ln>
        </p:spPr>
      </p:pic>
      <p:sp>
        <p:nvSpPr>
          <p:cNvPr id="371" name="We Seek to Prepare Our Student to Thrive"/>
          <p:cNvSpPr txBox="1"/>
          <p:nvPr/>
        </p:nvSpPr>
        <p:spPr>
          <a:xfrm>
            <a:off x="1463128" y="1581675"/>
            <a:ext cx="7620001" cy="4084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b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Seek to Prepare Our Student to Thrive</a:t>
            </a:r>
          </a:p>
        </p:txBody>
      </p:sp>
      <p:sp>
        <p:nvSpPr>
          <p:cNvPr id="372" name="subtitle"/>
          <p:cNvSpPr txBox="1"/>
          <p:nvPr/>
        </p:nvSpPr>
        <p:spPr>
          <a:xfrm>
            <a:off x="1463128" y="57831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373" name="73-Graduation.png" descr="73-Graduatio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504258" y="2044702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4" name="65-Book.png" descr="65-Book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976100" y="2044702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79-Student Life.png" descr="79-Student Lif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268679" y="2044702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it amet, consectetur adipiscing elit, curabitur auctor."/>
          <p:cNvSpPr txBox="1"/>
          <p:nvPr/>
        </p:nvSpPr>
        <p:spPr>
          <a:xfrm>
            <a:off x="9935732" y="3436030"/>
            <a:ext cx="3935896" cy="242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Sit amet, consectetur adipiscing elit, curabitur auctor.</a:t>
            </a:r>
          </a:p>
        </p:txBody>
      </p:sp>
      <p:sp>
        <p:nvSpPr>
          <p:cNvPr id="378" name="Sit amet, consectetur adipiscing elit, curabitur auctor."/>
          <p:cNvSpPr txBox="1"/>
          <p:nvPr/>
        </p:nvSpPr>
        <p:spPr>
          <a:xfrm>
            <a:off x="14643152" y="3436030"/>
            <a:ext cx="3935896" cy="242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Sit amet, consectetur adipiscing elit, curabitur auctor.</a:t>
            </a:r>
          </a:p>
        </p:txBody>
      </p:sp>
      <p:sp>
        <p:nvSpPr>
          <p:cNvPr id="379" name="Sit amet, consectetur adipiscing elit, curabitur auctor."/>
          <p:cNvSpPr txBox="1"/>
          <p:nvPr/>
        </p:nvSpPr>
        <p:spPr>
          <a:xfrm>
            <a:off x="19171310" y="3436030"/>
            <a:ext cx="3935896" cy="242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Sit amet, consectetur adipiscing elit, curabitur auctor.</a:t>
            </a:r>
          </a:p>
        </p:txBody>
      </p:sp>
      <p:pic>
        <p:nvPicPr>
          <p:cNvPr id="380" name="20180607_Campus_Photos_2018_027.JPG" descr="20180607_Campus_Photos_2018_027.JPG"/>
          <p:cNvPicPr>
            <a:picLocks noChangeAspect="1"/>
          </p:cNvPicPr>
          <p:nvPr/>
        </p:nvPicPr>
        <p:blipFill>
          <a:blip r:embed="rId2">
            <a:extLst/>
          </a:blip>
          <a:srcRect t="43203" b="1784"/>
          <a:stretch>
            <a:fillRect/>
          </a:stretch>
        </p:blipFill>
        <p:spPr>
          <a:xfrm>
            <a:off x="-1" y="8029887"/>
            <a:ext cx="7620001" cy="5711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381" name="20180607_Campus_Photos_2018_053.JPG" descr="20180607_Campus_Photos_2018_053.JPG"/>
          <p:cNvPicPr>
            <a:picLocks noChangeAspect="1"/>
          </p:cNvPicPr>
          <p:nvPr/>
        </p:nvPicPr>
        <p:blipFill>
          <a:blip r:embed="rId3">
            <a:extLst/>
          </a:blip>
          <a:srcRect t="39570" b="10459"/>
          <a:stretch>
            <a:fillRect/>
          </a:stretch>
        </p:blipFill>
        <p:spPr>
          <a:xfrm>
            <a:off x="8382000" y="8029887"/>
            <a:ext cx="7620000" cy="5711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382" name="20141010_Campus_Fall Leaves_0131.JPG" descr="20141010_Campus_Fall Leaves_0131.JPG"/>
          <p:cNvPicPr>
            <a:picLocks noChangeAspect="1"/>
          </p:cNvPicPr>
          <p:nvPr/>
        </p:nvPicPr>
        <p:blipFill>
          <a:blip r:embed="rId4">
            <a:extLst/>
          </a:blip>
          <a:srcRect l="5528" r="5528"/>
          <a:stretch>
            <a:fillRect/>
          </a:stretch>
        </p:blipFill>
        <p:spPr>
          <a:xfrm>
            <a:off x="16764000" y="8029888"/>
            <a:ext cx="7620001" cy="5711512"/>
          </a:xfrm>
          <a:prstGeom prst="rect">
            <a:avLst/>
          </a:prstGeom>
          <a:ln w="12700">
            <a:miter lim="400000"/>
          </a:ln>
        </p:spPr>
      </p:pic>
      <p:sp>
        <p:nvSpPr>
          <p:cNvPr id="383" name="73%"/>
          <p:cNvSpPr txBox="1"/>
          <p:nvPr/>
        </p:nvSpPr>
        <p:spPr>
          <a:xfrm>
            <a:off x="11014679" y="2134872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384" name="73%"/>
          <p:cNvSpPr txBox="1"/>
          <p:nvPr/>
        </p:nvSpPr>
        <p:spPr>
          <a:xfrm>
            <a:off x="15722100" y="2134872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385" name="73%"/>
          <p:cNvSpPr txBox="1"/>
          <p:nvPr/>
        </p:nvSpPr>
        <p:spPr>
          <a:xfrm>
            <a:off x="20250258" y="2134872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386" name="We Seek to Prepare Our Student to Thrive"/>
          <p:cNvSpPr txBox="1"/>
          <p:nvPr/>
        </p:nvSpPr>
        <p:spPr>
          <a:xfrm>
            <a:off x="1463128" y="1581675"/>
            <a:ext cx="7620001" cy="4084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b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We Seek to Prepare Our Student to Thrive</a:t>
            </a:r>
          </a:p>
        </p:txBody>
      </p:sp>
      <p:sp>
        <p:nvSpPr>
          <p:cNvPr id="387" name="subtitle"/>
          <p:cNvSpPr txBox="1"/>
          <p:nvPr/>
        </p:nvSpPr>
        <p:spPr>
          <a:xfrm>
            <a:off x="1463128" y="57831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Producing Exceptional Results"/>
          <p:cNvSpPr txBox="1"/>
          <p:nvPr/>
        </p:nvSpPr>
        <p:spPr>
          <a:xfrm>
            <a:off x="1463128" y="954295"/>
            <a:ext cx="10160001" cy="216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390" name="subtitle"/>
          <p:cNvSpPr txBox="1"/>
          <p:nvPr/>
        </p:nvSpPr>
        <p:spPr>
          <a:xfrm>
            <a:off x="1463128" y="3237860"/>
            <a:ext cx="1016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391" name="20180607_Campus_Photos_2018_027.JPG" descr="20180607_Campus_Photos_2018_027.JPG"/>
          <p:cNvPicPr>
            <a:picLocks noChangeAspect="1"/>
          </p:cNvPicPr>
          <p:nvPr/>
        </p:nvPicPr>
        <p:blipFill>
          <a:blip r:embed="rId2">
            <a:extLst/>
          </a:blip>
          <a:srcRect t="7186" b="7186"/>
          <a:stretch>
            <a:fillRect/>
          </a:stretch>
        </p:blipFill>
        <p:spPr>
          <a:xfrm>
            <a:off x="-1" y="4826000"/>
            <a:ext cx="7620001" cy="8890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92" name="20180607_Campus_Photos_2018_053.JPG" descr="20180607_Campus_Photos_2018_053.JPG"/>
          <p:cNvPicPr>
            <a:picLocks noChangeAspect="1"/>
          </p:cNvPicPr>
          <p:nvPr/>
        </p:nvPicPr>
        <p:blipFill>
          <a:blip r:embed="rId3">
            <a:extLst/>
          </a:blip>
          <a:srcRect t="16666" b="5555"/>
          <a:stretch>
            <a:fillRect/>
          </a:stretch>
        </p:blipFill>
        <p:spPr>
          <a:xfrm>
            <a:off x="8382000" y="4825999"/>
            <a:ext cx="7620000" cy="889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93" name="20141010_Campus_Fall Leaves_0131.JPG" descr="20141010_Campus_Fall Leaves_0131.JPG"/>
          <p:cNvPicPr>
            <a:picLocks noChangeAspect="1"/>
          </p:cNvPicPr>
          <p:nvPr/>
        </p:nvPicPr>
        <p:blipFill>
          <a:blip r:embed="rId4">
            <a:extLst/>
          </a:blip>
          <a:srcRect l="16377" r="26479"/>
          <a:stretch>
            <a:fillRect/>
          </a:stretch>
        </p:blipFill>
        <p:spPr>
          <a:xfrm>
            <a:off x="16764000" y="4826000"/>
            <a:ext cx="7620001" cy="889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20141010_Campus_Fall Leaves_0021.JPG" descr="20141010_Campus_Fall Leaves_0021.JPG"/>
          <p:cNvPicPr>
            <a:picLocks noChangeAspect="1"/>
          </p:cNvPicPr>
          <p:nvPr/>
        </p:nvPicPr>
        <p:blipFill>
          <a:blip r:embed="rId2">
            <a:extLst/>
          </a:blip>
          <a:srcRect l="21146" r="3368"/>
          <a:stretch>
            <a:fillRect/>
          </a:stretch>
        </p:blipFill>
        <p:spPr>
          <a:xfrm>
            <a:off x="9528954" y="3023"/>
            <a:ext cx="6470931" cy="5715001"/>
          </a:xfrm>
          <a:prstGeom prst="rect">
            <a:avLst/>
          </a:prstGeom>
          <a:ln w="12700">
            <a:miter lim="400000"/>
          </a:ln>
        </p:spPr>
      </p:pic>
      <p:sp>
        <p:nvSpPr>
          <p:cNvPr id="396" name="Producing Exceptional Results"/>
          <p:cNvSpPr txBox="1"/>
          <p:nvPr/>
        </p:nvSpPr>
        <p:spPr>
          <a:xfrm>
            <a:off x="1463128" y="954295"/>
            <a:ext cx="6985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397" name="subtitle"/>
          <p:cNvSpPr txBox="1"/>
          <p:nvPr/>
        </p:nvSpPr>
        <p:spPr>
          <a:xfrm>
            <a:off x="1463128" y="4195671"/>
            <a:ext cx="6985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398" name="20180607_Campus_Photos_2018_027.JPG" descr="20180607_Campus_Photos_2018_027.JPG"/>
          <p:cNvPicPr>
            <a:picLocks noChangeAspect="1"/>
          </p:cNvPicPr>
          <p:nvPr/>
        </p:nvPicPr>
        <p:blipFill>
          <a:blip r:embed="rId3">
            <a:extLst/>
          </a:blip>
          <a:srcRect t="20642" b="5964"/>
          <a:stretch>
            <a:fillRect/>
          </a:stretch>
        </p:blipFill>
        <p:spPr>
          <a:xfrm>
            <a:off x="-3993" y="6096536"/>
            <a:ext cx="7620200" cy="762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99" name="20180607_Campus_Photos_2018_053.JPG" descr="20180607_Campus_Photos_2018_053.JPG"/>
          <p:cNvPicPr>
            <a:picLocks noChangeAspect="1"/>
          </p:cNvPicPr>
          <p:nvPr/>
        </p:nvPicPr>
        <p:blipFill>
          <a:blip r:embed="rId4">
            <a:extLst/>
          </a:blip>
          <a:srcRect t="6528" b="6528"/>
          <a:stretch>
            <a:fillRect/>
          </a:stretch>
        </p:blipFill>
        <p:spPr>
          <a:xfrm>
            <a:off x="7994919" y="6096536"/>
            <a:ext cx="5842975" cy="762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0" name="20141010_Campus_Fall Leaves_0131.JPG" descr="20141010_Campus_Fall Leaves_0131.JPG"/>
          <p:cNvPicPr>
            <a:picLocks noChangeAspect="1"/>
          </p:cNvPicPr>
          <p:nvPr/>
        </p:nvPicPr>
        <p:blipFill>
          <a:blip r:embed="rId5">
            <a:extLst/>
          </a:blip>
          <a:srcRect l="5555" r="5555"/>
          <a:stretch>
            <a:fillRect/>
          </a:stretch>
        </p:blipFill>
        <p:spPr>
          <a:xfrm>
            <a:off x="14224000" y="6096000"/>
            <a:ext cx="10160000" cy="7620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1" name="20190502_Commencement_JD_1669.JPG" descr="20190502_Commencement_JD_1669.JPG"/>
          <p:cNvPicPr>
            <a:picLocks noChangeAspect="1"/>
          </p:cNvPicPr>
          <p:nvPr/>
        </p:nvPicPr>
        <p:blipFill>
          <a:blip r:embed="rId6">
            <a:extLst/>
          </a:blip>
          <a:srcRect l="5234" r="5234"/>
          <a:stretch>
            <a:fillRect/>
          </a:stretch>
        </p:blipFill>
        <p:spPr>
          <a:xfrm>
            <a:off x="16377517" y="3023"/>
            <a:ext cx="8006485" cy="5715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20141010_Campus_Fall Leaves_0021.JPG" descr="20141010_Campus_Fall Leaves_0021.JPG"/>
          <p:cNvPicPr>
            <a:picLocks noChangeAspect="1"/>
          </p:cNvPicPr>
          <p:nvPr/>
        </p:nvPicPr>
        <p:blipFill>
          <a:blip r:embed="rId2">
            <a:extLst/>
          </a:blip>
          <a:srcRect l="3368" r="3368"/>
          <a:stretch>
            <a:fillRect/>
          </a:stretch>
        </p:blipFill>
        <p:spPr>
          <a:xfrm>
            <a:off x="8004953" y="3023"/>
            <a:ext cx="7994932" cy="571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4" name="20180607_Campus_Photos_2018_027.JPG" descr="20180607_Campus_Photos_2018_027.JPG"/>
          <p:cNvPicPr>
            <a:picLocks noChangeAspect="1"/>
          </p:cNvPicPr>
          <p:nvPr/>
        </p:nvPicPr>
        <p:blipFill>
          <a:blip r:embed="rId3">
            <a:extLst/>
          </a:blip>
          <a:srcRect r="25345"/>
          <a:stretch>
            <a:fillRect/>
          </a:stretch>
        </p:blipFill>
        <p:spPr>
          <a:xfrm>
            <a:off x="107" y="0"/>
            <a:ext cx="7515318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5" name="20180607_Campus_Photos_2018_053.JPG" descr="20180607_Campus_Photos_2018_053.JPG"/>
          <p:cNvPicPr>
            <a:picLocks noChangeAspect="1"/>
          </p:cNvPicPr>
          <p:nvPr/>
        </p:nvPicPr>
        <p:blipFill>
          <a:blip r:embed="rId4">
            <a:extLst/>
          </a:blip>
          <a:srcRect t="6528" b="6528"/>
          <a:stretch>
            <a:fillRect/>
          </a:stretch>
        </p:blipFill>
        <p:spPr>
          <a:xfrm>
            <a:off x="7994919" y="6096536"/>
            <a:ext cx="5842975" cy="762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6" name="20141010_Campus_Fall Leaves_0131.JPG" descr="20141010_Campus_Fall Leaves_0131.JPG"/>
          <p:cNvPicPr>
            <a:picLocks noChangeAspect="1"/>
          </p:cNvPicPr>
          <p:nvPr/>
        </p:nvPicPr>
        <p:blipFill>
          <a:blip r:embed="rId5">
            <a:extLst/>
          </a:blip>
          <a:srcRect l="5555" r="5555"/>
          <a:stretch>
            <a:fillRect/>
          </a:stretch>
        </p:blipFill>
        <p:spPr>
          <a:xfrm>
            <a:off x="14224000" y="6096000"/>
            <a:ext cx="10160000" cy="7620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7" name="20190502_Commencement_JD_1669.JPG" descr="20190502_Commencement_JD_1669.JPG"/>
          <p:cNvPicPr>
            <a:picLocks noChangeAspect="1"/>
          </p:cNvPicPr>
          <p:nvPr/>
        </p:nvPicPr>
        <p:blipFill>
          <a:blip r:embed="rId6">
            <a:extLst/>
          </a:blip>
          <a:srcRect l="5234" r="5234"/>
          <a:stretch>
            <a:fillRect/>
          </a:stretch>
        </p:blipFill>
        <p:spPr>
          <a:xfrm>
            <a:off x="16377517" y="3023"/>
            <a:ext cx="8006485" cy="5715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20151020_Fall Campus_0031.JPG" descr="20151020_Fall Campus_0031.JPG"/>
          <p:cNvPicPr>
            <a:picLocks noChangeAspect="1"/>
          </p:cNvPicPr>
          <p:nvPr/>
        </p:nvPicPr>
        <p:blipFill>
          <a:blip r:embed="rId2">
            <a:extLst/>
          </a:blip>
          <a:srcRect l="57439" r="2155"/>
          <a:stretch>
            <a:fillRect/>
          </a:stretch>
        </p:blipFill>
        <p:spPr>
          <a:xfrm>
            <a:off x="16763702" y="1143000"/>
            <a:ext cx="7620200" cy="12573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0" name="20151020_Fall Campus_0027.JPG" descr="20151020_Fall Campus_0027.JPG"/>
          <p:cNvPicPr>
            <a:picLocks noChangeAspect="1"/>
          </p:cNvPicPr>
          <p:nvPr/>
        </p:nvPicPr>
        <p:blipFill>
          <a:blip r:embed="rId3">
            <a:extLst/>
          </a:blip>
          <a:srcRect l="4544" r="4544"/>
          <a:stretch>
            <a:fillRect/>
          </a:stretch>
        </p:blipFill>
        <p:spPr>
          <a:xfrm>
            <a:off x="-3993" y="1143000"/>
            <a:ext cx="7620200" cy="12573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1" name="20171012_CHPS_OpenHouse_0299.JPG" descr="20171012_CHPS_OpenHouse_0299.JPG"/>
          <p:cNvPicPr>
            <a:picLocks noChangeAspect="1"/>
          </p:cNvPicPr>
          <p:nvPr/>
        </p:nvPicPr>
        <p:blipFill>
          <a:blip r:embed="rId4">
            <a:extLst/>
          </a:blip>
          <a:srcRect l="13602" r="45992"/>
          <a:stretch>
            <a:fillRect/>
          </a:stretch>
        </p:blipFill>
        <p:spPr>
          <a:xfrm>
            <a:off x="8381900" y="0"/>
            <a:ext cx="7620200" cy="12573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20151020_Fall Campus_0031.JPG" descr="20151020_Fall Campus_0031.JPG"/>
          <p:cNvPicPr>
            <a:picLocks noChangeAspect="1"/>
          </p:cNvPicPr>
          <p:nvPr/>
        </p:nvPicPr>
        <p:blipFill>
          <a:blip r:embed="rId2">
            <a:extLst/>
          </a:blip>
          <a:srcRect l="37592"/>
          <a:stretch>
            <a:fillRect/>
          </a:stretch>
        </p:blipFill>
        <p:spPr>
          <a:xfrm>
            <a:off x="12614275" y="0"/>
            <a:ext cx="11769791" cy="12573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14" name="20151020_Fall Campus_0027.JPG" descr="20151020_Fall Campus_0027.JPG"/>
          <p:cNvPicPr>
            <a:picLocks noChangeAspect="1"/>
          </p:cNvPicPr>
          <p:nvPr/>
        </p:nvPicPr>
        <p:blipFill>
          <a:blip r:embed="rId3">
            <a:extLst/>
          </a:blip>
          <a:srcRect t="5" b="29053"/>
          <a:stretch>
            <a:fillRect/>
          </a:stretch>
        </p:blipFill>
        <p:spPr>
          <a:xfrm>
            <a:off x="6324" y="1143000"/>
            <a:ext cx="11815431" cy="12573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roducing Exceptional Results"/>
          <p:cNvSpPr txBox="1"/>
          <p:nvPr/>
        </p:nvSpPr>
        <p:spPr>
          <a:xfrm>
            <a:off x="1458428" y="8040004"/>
            <a:ext cx="8890001" cy="3977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b">
            <a:normAutofit/>
          </a:bodyPr>
          <a:lstStyle>
            <a:lvl1pPr algn="l">
              <a:lnSpc>
                <a:spcPct val="90000"/>
              </a:lnSpc>
              <a:defRPr sz="82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417" name="subtitle"/>
          <p:cNvSpPr txBox="1"/>
          <p:nvPr/>
        </p:nvSpPr>
        <p:spPr>
          <a:xfrm>
            <a:off x="1458428" y="11879933"/>
            <a:ext cx="889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418" name="20140729_Campus Architecture__0372.JPG" descr="20140729_Campus Architecture__0372.JPG"/>
          <p:cNvPicPr>
            <a:picLocks noChangeAspect="1"/>
          </p:cNvPicPr>
          <p:nvPr/>
        </p:nvPicPr>
        <p:blipFill>
          <a:blip r:embed="rId2">
            <a:extLst/>
          </a:blip>
          <a:srcRect t="25" b="29016"/>
          <a:stretch>
            <a:fillRect/>
          </a:stretch>
        </p:blipFill>
        <p:spPr>
          <a:xfrm>
            <a:off x="11497468" y="-1"/>
            <a:ext cx="12886427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Producing Exceptional Results"/>
          <p:cNvSpPr txBox="1"/>
          <p:nvPr/>
        </p:nvSpPr>
        <p:spPr>
          <a:xfrm>
            <a:off x="1458428" y="8040004"/>
            <a:ext cx="8890001" cy="3977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b">
            <a:normAutofit/>
          </a:bodyPr>
          <a:lstStyle>
            <a:lvl1pPr algn="l">
              <a:lnSpc>
                <a:spcPct val="90000"/>
              </a:lnSpc>
              <a:defRPr sz="8200" cap="all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421" name="subtitle"/>
          <p:cNvSpPr txBox="1"/>
          <p:nvPr/>
        </p:nvSpPr>
        <p:spPr>
          <a:xfrm>
            <a:off x="1458428" y="11879933"/>
            <a:ext cx="889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FFFFFF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422" name="20140729_Campus Architecture__0372.JPG" descr="20140729_Campus Architecture__0372.JPG"/>
          <p:cNvPicPr>
            <a:picLocks noChangeAspect="1"/>
          </p:cNvPicPr>
          <p:nvPr/>
        </p:nvPicPr>
        <p:blipFill>
          <a:blip r:embed="rId2">
            <a:extLst/>
          </a:blip>
          <a:srcRect t="25" b="29016"/>
          <a:stretch>
            <a:fillRect/>
          </a:stretch>
        </p:blipFill>
        <p:spPr>
          <a:xfrm>
            <a:off x="11497468" y="-1"/>
            <a:ext cx="12886427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20140829_UVU Campus Photo aerial_0086.JPG" descr="20140829_UVU Campus Photo aerial_0086.JPG"/>
          <p:cNvPicPr>
            <a:picLocks noChangeAspect="1"/>
          </p:cNvPicPr>
          <p:nvPr/>
        </p:nvPicPr>
        <p:blipFill>
          <a:blip r:embed="rId2">
            <a:extLst/>
          </a:blip>
          <a:srcRect t="30199" b="17828"/>
          <a:stretch>
            <a:fillRect/>
          </a:stretch>
        </p:blipFill>
        <p:spPr>
          <a:xfrm>
            <a:off x="3070" y="744"/>
            <a:ext cx="24377860" cy="8255001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Producing Exceptional Results"/>
          <p:cNvSpPr txBox="1"/>
          <p:nvPr/>
        </p:nvSpPr>
        <p:spPr>
          <a:xfrm>
            <a:off x="1458428" y="9274443"/>
            <a:ext cx="12700001" cy="274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82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426" name="subtitle"/>
          <p:cNvSpPr txBox="1"/>
          <p:nvPr/>
        </p:nvSpPr>
        <p:spPr>
          <a:xfrm>
            <a:off x="1458428" y="11879934"/>
            <a:ext cx="1270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Table"/>
          <p:cNvGraphicFramePr/>
          <p:nvPr>
            <p:extLst>
              <p:ext uri="{D42A27DB-BD31-4B8C-83A1-F6EECF244321}">
                <p14:modId xmlns:p14="http://schemas.microsoft.com/office/powerpoint/2010/main" val="32765716"/>
              </p:ext>
            </p:extLst>
          </p:nvPr>
        </p:nvGraphicFramePr>
        <p:xfrm>
          <a:off x="2730500" y="6221789"/>
          <a:ext cx="18923000" cy="6354168"/>
        </p:xfrm>
        <a:graphic>
          <a:graphicData uri="http://schemas.openxmlformats.org/drawingml/2006/table">
            <a:tbl>
              <a:tblPr firstRow="1" lastRow="1" bandRow="1">
                <a:tableStyleId>{4C3C2611-4C71-4FC5-86AE-919BDF0F9419}</a:tableStyleId>
              </a:tblPr>
              <a:tblGrid>
                <a:gridCol w="3666385"/>
                <a:gridCol w="12500715"/>
                <a:gridCol w="2755900"/>
              </a:tblGrid>
              <a:tr h="794271">
                <a:tc>
                  <a:txBody>
                    <a:bodyPr/>
                    <a:lstStyle/>
                    <a:p>
                      <a:pPr marL="254000" marR="254000"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500" cap="all">
                          <a:solidFill>
                            <a:srgbClr val="66594D"/>
                          </a:solidFill>
                          <a:latin typeface="Rajdhani SemiBold"/>
                          <a:ea typeface="Rajdhani SemiBold"/>
                          <a:cs typeface="Rajdhani SemiBold"/>
                          <a:sym typeface="Rajdhani SemiBold"/>
                        </a:rPr>
                        <a:t>header</a:t>
                      </a:r>
                    </a:p>
                  </a:txBody>
                  <a:tcPr marL="50800" marR="50800" marT="50800" marB="50800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254000" marR="254000"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500" cap="all">
                          <a:solidFill>
                            <a:srgbClr val="66594D"/>
                          </a:solidFill>
                          <a:latin typeface="Rajdhani SemiBold"/>
                          <a:ea typeface="Rajdhani SemiBold"/>
                          <a:cs typeface="Rajdhani SemiBold"/>
                          <a:sym typeface="Rajdhani SemiBold"/>
                        </a:rPr>
                        <a:t>header</a:t>
                      </a:r>
                    </a:p>
                  </a:txBody>
                  <a:tcPr marL="50800" marR="50800" marT="50800" marB="50800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254000" marR="2540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500" cap="all">
                          <a:solidFill>
                            <a:srgbClr val="66594D"/>
                          </a:solidFill>
                          <a:latin typeface="Rajdhani SemiBold"/>
                          <a:ea typeface="Rajdhani SemiBold"/>
                          <a:cs typeface="Rajdhani SemiBold"/>
                          <a:sym typeface="Rajdhani SemiBold"/>
                        </a:rPr>
                        <a:t>header</a:t>
                      </a:r>
                    </a:p>
                  </a:txBody>
                  <a:tcPr marL="50800" marR="50800" marT="50800" marB="50800" anchor="ctr" horzOverflow="overflow">
                    <a:noFill/>
                  </a:tcPr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Category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$4,274,000</a:t>
                      </a:r>
                    </a:p>
                  </a:txBody>
                  <a:tcPr marL="50800" marR="50800" marT="50800" marB="50800" anchor="ctr" horzOverflow="overflow"/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Category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$1,696,900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Category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$486,400</a:t>
                      </a:r>
                    </a:p>
                  </a:txBody>
                  <a:tcPr marL="50800" marR="50800" marT="50800" marB="50800" anchor="ctr" horzOverflow="overflow"/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$323,200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5D6D2">
                        <a:alpha val="30114"/>
                      </a:srgbClr>
                    </a:solidFill>
                  </a:tcPr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$314,300</a:t>
                      </a:r>
                    </a:p>
                  </a:txBody>
                  <a:tcPr marL="50800" marR="50800" marT="50800" marB="50800" anchor="ctr" horzOverflow="overflow"/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algn="l" defTabSz="9144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details here</a:t>
                      </a:r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D5D6D2">
                        <a:alpha val="3011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>
                          <a:solidFill>
                            <a:srgbClr val="66594D"/>
                          </a:solidFill>
                          <a:latin typeface="Rajdhani Medium"/>
                          <a:ea typeface="Rajdhani Medium"/>
                          <a:cs typeface="Rajdhani Medium"/>
                          <a:sym typeface="Rajdhani Medium"/>
                        </a:rPr>
                        <a:t>$4,897,900</a:t>
                      </a:r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  <a:solidFill>
                      <a:srgbClr val="D5D6D2">
                        <a:alpha val="30114"/>
                      </a:srgbClr>
                    </a:solidFill>
                  </a:tcPr>
                </a:tc>
              </a:tr>
              <a:tr h="794271">
                <a:tc>
                  <a:txBody>
                    <a:bodyPr/>
                    <a:lstStyle/>
                    <a:p>
                      <a:pPr marL="254000" marR="254000" algn="l" defTabSz="914400">
                        <a:defRPr sz="3500">
                          <a:solidFill>
                            <a:srgbClr val="275D38"/>
                          </a:solidFill>
                          <a:latin typeface="Rajdhani SemiBold"/>
                          <a:ea typeface="Rajdhani SemiBold"/>
                          <a:cs typeface="Rajdhani SemiBold"/>
                          <a:sym typeface="Rajdhani SemiBold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254000" marR="254000" algn="r" defTabSz="914400">
                        <a:defRPr sz="1800"/>
                      </a:pPr>
                      <a:r>
                        <a:rPr sz="3500">
                          <a:solidFill>
                            <a:srgbClr val="275D38"/>
                          </a:solidFill>
                          <a:latin typeface="Rajdhani SemiBold"/>
                          <a:ea typeface="Rajdhani SemiBold"/>
                          <a:cs typeface="Rajdhani SemiBold"/>
                          <a:sym typeface="Rajdhani SemiBold"/>
                        </a:rPr>
                        <a:t>TOTAL</a:t>
                      </a:r>
                    </a:p>
                  </a:txBody>
                  <a:tcPr marL="50800" marR="50800" marT="50800" marB="50800" anchor="ctr" horzOverflow="overflow"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254000" marR="254000" defTabSz="457200">
                        <a:defRPr sz="1800"/>
                      </a:pPr>
                      <a:r>
                        <a:rPr sz="3500" dirty="0">
                          <a:solidFill>
                            <a:srgbClr val="FFFFFF"/>
                          </a:solidFill>
                          <a:latin typeface="Rajdhani SemiBold"/>
                          <a:ea typeface="Rajdhani SemiBold"/>
                          <a:cs typeface="Rajdhani SemiBold"/>
                          <a:sym typeface="Rajdhani SemiBold"/>
                        </a:rPr>
                        <a:t>$11,992,700</a:t>
                      </a:r>
                    </a:p>
                  </a:txBody>
                  <a:tcPr marL="50800" marR="50800" marT="50800" marB="50800" anchor="ctr" horzOverflow="overflow"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275D38"/>
                    </a:solidFill>
                  </a:tcPr>
                </a:tc>
              </a:tr>
            </a:tbl>
          </a:graphicData>
        </a:graphic>
      </p:graphicFrame>
      <p:sp>
        <p:nvSpPr>
          <p:cNvPr id="56" name="Producing Exceptional Results"/>
          <p:cNvSpPr txBox="1"/>
          <p:nvPr/>
        </p:nvSpPr>
        <p:spPr>
          <a:xfrm>
            <a:off x="1463128" y="954295"/>
            <a:ext cx="762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57" name="subtitle"/>
          <p:cNvSpPr txBox="1"/>
          <p:nvPr/>
        </p:nvSpPr>
        <p:spPr>
          <a:xfrm>
            <a:off x="1463128" y="41956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roducing Exceptional Results"/>
          <p:cNvSpPr txBox="1"/>
          <p:nvPr/>
        </p:nvSpPr>
        <p:spPr>
          <a:xfrm>
            <a:off x="1458428" y="9274443"/>
            <a:ext cx="12700001" cy="274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8200" cap="all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429" name="subtitle"/>
          <p:cNvSpPr txBox="1"/>
          <p:nvPr/>
        </p:nvSpPr>
        <p:spPr>
          <a:xfrm>
            <a:off x="1458428" y="11879933"/>
            <a:ext cx="1270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FFFFFF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pic>
        <p:nvPicPr>
          <p:cNvPr id="430" name="20140829_UVU Campus Photo aerial_0086.JPG" descr="20140829_UVU Campus Photo aerial_0086.JPG"/>
          <p:cNvPicPr>
            <a:picLocks noChangeAspect="1"/>
          </p:cNvPicPr>
          <p:nvPr/>
        </p:nvPicPr>
        <p:blipFill>
          <a:blip r:embed="rId2">
            <a:extLst/>
          </a:blip>
          <a:srcRect t="30199" b="17828"/>
          <a:stretch>
            <a:fillRect/>
          </a:stretch>
        </p:blipFill>
        <p:spPr>
          <a:xfrm>
            <a:off x="3070" y="744"/>
            <a:ext cx="24377860" cy="8255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Lorem ipsum dolor sit amet, consectetur adipiscing elit. Curabitur auctor mollis semper."/>
          <p:cNvSpPr txBox="1"/>
          <p:nvPr/>
        </p:nvSpPr>
        <p:spPr>
          <a:xfrm>
            <a:off x="16892573" y="2566670"/>
            <a:ext cx="6350001" cy="8582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>
              <a:defRPr sz="7200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Lorem ipsum dolor sit amet, consectetur adipiscing elit. Curabitur auctor mollis semper.</a:t>
            </a:r>
          </a:p>
        </p:txBody>
      </p:sp>
      <p:pic>
        <p:nvPicPr>
          <p:cNvPr id="433" name="20151020_Fall Campus_0027.JPG" descr="20151020_Fall Campus_0027.JPG"/>
          <p:cNvPicPr>
            <a:picLocks noChangeAspect="1"/>
          </p:cNvPicPr>
          <p:nvPr/>
        </p:nvPicPr>
        <p:blipFill>
          <a:blip r:embed="rId2">
            <a:extLst/>
          </a:blip>
          <a:srcRect l="4544" r="4544"/>
          <a:stretch>
            <a:fillRect/>
          </a:stretch>
        </p:blipFill>
        <p:spPr>
          <a:xfrm>
            <a:off x="-3993" y="1143000"/>
            <a:ext cx="7620200" cy="12573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20151020_Fall Campus_0031.JPG" descr="20151020_Fall Campus_0031.JPG"/>
          <p:cNvPicPr>
            <a:picLocks noChangeAspect="1"/>
          </p:cNvPicPr>
          <p:nvPr/>
        </p:nvPicPr>
        <p:blipFill>
          <a:blip r:embed="rId3">
            <a:extLst/>
          </a:blip>
          <a:srcRect l="57439" r="2155"/>
          <a:stretch>
            <a:fillRect/>
          </a:stretch>
        </p:blipFill>
        <p:spPr>
          <a:xfrm>
            <a:off x="8381801" y="0"/>
            <a:ext cx="7620200" cy="12573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Lorem ipsum dolor sit amet, consectetur adipiscing elit. Curabitur auctor mollis semper."/>
          <p:cNvSpPr txBox="1"/>
          <p:nvPr/>
        </p:nvSpPr>
        <p:spPr>
          <a:xfrm>
            <a:off x="16892573" y="2566670"/>
            <a:ext cx="6350001" cy="8582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>
              <a:defRPr sz="7200">
                <a:solidFill>
                  <a:srgbClr val="FFFFFF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Lorem ipsum dolor sit amet, consectetur adipiscing elit. Curabitur auctor mollis semper.</a:t>
            </a:r>
          </a:p>
        </p:txBody>
      </p:sp>
      <p:pic>
        <p:nvPicPr>
          <p:cNvPr id="437" name="20151020_Fall Campus_0027.JPG" descr="20151020_Fall Campus_0027.JPG"/>
          <p:cNvPicPr>
            <a:picLocks noChangeAspect="1"/>
          </p:cNvPicPr>
          <p:nvPr/>
        </p:nvPicPr>
        <p:blipFill>
          <a:blip r:embed="rId2">
            <a:extLst/>
          </a:blip>
          <a:srcRect l="4544" r="4544"/>
          <a:stretch>
            <a:fillRect/>
          </a:stretch>
        </p:blipFill>
        <p:spPr>
          <a:xfrm>
            <a:off x="-3993" y="1143000"/>
            <a:ext cx="7620200" cy="12573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8" name="20151020_Fall Campus_0031.JPG" descr="20151020_Fall Campus_0031.JPG"/>
          <p:cNvPicPr>
            <a:picLocks noChangeAspect="1"/>
          </p:cNvPicPr>
          <p:nvPr/>
        </p:nvPicPr>
        <p:blipFill>
          <a:blip r:embed="rId3">
            <a:extLst/>
          </a:blip>
          <a:srcRect l="57439" r="2155"/>
          <a:stretch>
            <a:fillRect/>
          </a:stretch>
        </p:blipFill>
        <p:spPr>
          <a:xfrm>
            <a:off x="8381801" y="0"/>
            <a:ext cx="7620200" cy="12573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Lorem ipsum dolor sit amet, consectetur adipiscing elit. Curabitur auctor mollis semper."/>
          <p:cNvSpPr txBox="1"/>
          <p:nvPr/>
        </p:nvSpPr>
        <p:spPr>
          <a:xfrm>
            <a:off x="16892573" y="2566670"/>
            <a:ext cx="6350001" cy="8582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>
              <a:defRPr sz="7200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Lorem ipsum dolor sit amet, consectetur adipiscing elit. Curabitur auctor mollis semper.</a:t>
            </a:r>
          </a:p>
        </p:txBody>
      </p:sp>
      <p:pic>
        <p:nvPicPr>
          <p:cNvPr id="441" name="20170519_New_Sign_0136.JPG" descr="20170519_New_Sign_0136.JPG"/>
          <p:cNvPicPr>
            <a:picLocks noChangeAspect="1"/>
          </p:cNvPicPr>
          <p:nvPr/>
        </p:nvPicPr>
        <p:blipFill>
          <a:blip r:embed="rId2">
            <a:extLst/>
          </a:blip>
          <a:srcRect l="19066" r="4506"/>
          <a:stretch>
            <a:fillRect/>
          </a:stretch>
        </p:blipFill>
        <p:spPr>
          <a:xfrm>
            <a:off x="-3993" y="-1"/>
            <a:ext cx="15999074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Lorem ipsum dolor sit amet, consectetur adipiscing elit. Curabitur auctor mollis semper."/>
          <p:cNvSpPr txBox="1"/>
          <p:nvPr/>
        </p:nvSpPr>
        <p:spPr>
          <a:xfrm>
            <a:off x="16892573" y="2566670"/>
            <a:ext cx="6350001" cy="8582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>
              <a:defRPr sz="7200">
                <a:solidFill>
                  <a:srgbClr val="FFFFFF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Lorem ipsum dolor sit amet, consectetur adipiscing elit. Curabitur auctor mollis semper.</a:t>
            </a:r>
          </a:p>
        </p:txBody>
      </p:sp>
      <p:pic>
        <p:nvPicPr>
          <p:cNvPr id="444" name="20170519_New_Sign_0136.JPG" descr="20170519_New_Sign_0136.JPG"/>
          <p:cNvPicPr>
            <a:picLocks noChangeAspect="1"/>
          </p:cNvPicPr>
          <p:nvPr/>
        </p:nvPicPr>
        <p:blipFill>
          <a:blip r:embed="rId2">
            <a:extLst/>
          </a:blip>
          <a:srcRect l="19066" r="4506"/>
          <a:stretch>
            <a:fillRect/>
          </a:stretch>
        </p:blipFill>
        <p:spPr>
          <a:xfrm>
            <a:off x="-3993" y="-1"/>
            <a:ext cx="15999074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Lorem ipsum dolor sit amet, consectetur adipiscing elit. Curabitur auctor mollis semper."/>
          <p:cNvSpPr txBox="1"/>
          <p:nvPr/>
        </p:nvSpPr>
        <p:spPr>
          <a:xfrm>
            <a:off x="12892520" y="3773170"/>
            <a:ext cx="10037278" cy="616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>
              <a:defRPr sz="7200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Lorem ipsum dolor sit amet, consectetur adipiscing elit. Curabitur auctor mollis semper.</a:t>
            </a:r>
          </a:p>
        </p:txBody>
      </p:sp>
      <p:pic>
        <p:nvPicPr>
          <p:cNvPr id="447" name="20160610_UVU PREP_0422.JPG" descr="20160610_UVU PREP_0422.JPG"/>
          <p:cNvPicPr>
            <a:picLocks noChangeAspect="1"/>
          </p:cNvPicPr>
          <p:nvPr/>
        </p:nvPicPr>
        <p:blipFill>
          <a:blip r:embed="rId2">
            <a:extLst/>
          </a:blip>
          <a:srcRect l="15656" r="23737"/>
          <a:stretch>
            <a:fillRect/>
          </a:stretch>
        </p:blipFill>
        <p:spPr>
          <a:xfrm>
            <a:off x="-3993" y="1143000"/>
            <a:ext cx="11430001" cy="12573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Lorem ipsum dolor sit amet, consectetur adipiscing elit. Curabitur auctor mollis semper."/>
          <p:cNvSpPr txBox="1"/>
          <p:nvPr/>
        </p:nvSpPr>
        <p:spPr>
          <a:xfrm>
            <a:off x="12892520" y="3773170"/>
            <a:ext cx="10037278" cy="616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>
              <a:defRPr sz="7200">
                <a:solidFill>
                  <a:srgbClr val="FFFFFF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Lorem ipsum dolor sit amet, consectetur adipiscing elit. Curabitur auctor mollis semper.</a:t>
            </a:r>
          </a:p>
        </p:txBody>
      </p:sp>
      <p:pic>
        <p:nvPicPr>
          <p:cNvPr id="450" name="20160610_UVU PREP_0422.JPG" descr="20160610_UVU PREP_0422.JPG"/>
          <p:cNvPicPr>
            <a:picLocks noChangeAspect="1"/>
          </p:cNvPicPr>
          <p:nvPr/>
        </p:nvPicPr>
        <p:blipFill>
          <a:blip r:embed="rId2">
            <a:extLst/>
          </a:blip>
          <a:srcRect l="15656" r="23737"/>
          <a:stretch>
            <a:fillRect/>
          </a:stretch>
        </p:blipFill>
        <p:spPr>
          <a:xfrm>
            <a:off x="-3993" y="1143000"/>
            <a:ext cx="11430001" cy="12573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Lorem ipsum dolor sit amet, consectetur adipiscing elit. Curabitur auctor mollis semper."/>
          <p:cNvSpPr txBox="1"/>
          <p:nvPr/>
        </p:nvSpPr>
        <p:spPr>
          <a:xfrm>
            <a:off x="1466249" y="3773170"/>
            <a:ext cx="10037278" cy="616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>
              <a:defRPr sz="7200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Lorem ipsum dolor sit amet, consectetur adipiscing elit. Curabitur auctor mollis semper.</a:t>
            </a:r>
          </a:p>
        </p:txBody>
      </p:sp>
      <p:pic>
        <p:nvPicPr>
          <p:cNvPr id="453" name="20170510_Nellesen_Autism_Center_Exterior_00056_1sun.JPG" descr="20170510_Nellesen_Autism_Center_Exterior_00056_1sun.JPG"/>
          <p:cNvPicPr>
            <a:picLocks noChangeAspect="1"/>
          </p:cNvPicPr>
          <p:nvPr/>
        </p:nvPicPr>
        <p:blipFill>
          <a:blip r:embed="rId2">
            <a:extLst/>
          </a:blip>
          <a:srcRect l="34511" r="4882"/>
          <a:stretch>
            <a:fillRect/>
          </a:stretch>
        </p:blipFill>
        <p:spPr>
          <a:xfrm>
            <a:off x="12954000" y="1143000"/>
            <a:ext cx="11430000" cy="12573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Lorem ipsum dolor sit amet, consectetur adipiscing elit. Curabitur auctor mollis semper."/>
          <p:cNvSpPr txBox="1"/>
          <p:nvPr/>
        </p:nvSpPr>
        <p:spPr>
          <a:xfrm>
            <a:off x="1466249" y="3773170"/>
            <a:ext cx="10037278" cy="616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>
              <a:defRPr sz="7200">
                <a:solidFill>
                  <a:srgbClr val="FFFFFF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Lorem ipsum dolor sit amet, consectetur adipiscing elit. Curabitur auctor mollis semper.</a:t>
            </a:r>
          </a:p>
        </p:txBody>
      </p:sp>
      <p:pic>
        <p:nvPicPr>
          <p:cNvPr id="456" name="20170510_Nellesen_Autism_Center_Exterior_00056_1sun.JPG" descr="20170510_Nellesen_Autism_Center_Exterior_00056_1sun.JPG"/>
          <p:cNvPicPr>
            <a:picLocks noChangeAspect="1"/>
          </p:cNvPicPr>
          <p:nvPr/>
        </p:nvPicPr>
        <p:blipFill>
          <a:blip r:embed="rId2">
            <a:extLst/>
          </a:blip>
          <a:srcRect l="34511" r="4882"/>
          <a:stretch>
            <a:fillRect/>
          </a:stretch>
        </p:blipFill>
        <p:spPr>
          <a:xfrm>
            <a:off x="12954000" y="1143000"/>
            <a:ext cx="11430000" cy="12573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“"/>
          <p:cNvSpPr txBox="1"/>
          <p:nvPr/>
        </p:nvSpPr>
        <p:spPr>
          <a:xfrm>
            <a:off x="20503063" y="1466574"/>
            <a:ext cx="1663974" cy="511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b">
            <a:spAutoFit/>
          </a:bodyPr>
          <a:lstStyle>
            <a:lvl1pPr algn="l">
              <a:lnSpc>
                <a:spcPct val="80000"/>
              </a:lnSpc>
              <a:defRPr sz="300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“</a:t>
            </a:r>
          </a:p>
        </p:txBody>
      </p:sp>
      <p:pic>
        <p:nvPicPr>
          <p:cNvPr id="459" name="20140729_Campus Architecture__0145.JPG" descr="20140729_Campus Architecture__0145.JPG"/>
          <p:cNvPicPr>
            <a:picLocks noChangeAspect="1"/>
          </p:cNvPicPr>
          <p:nvPr/>
        </p:nvPicPr>
        <p:blipFill>
          <a:blip r:embed="rId2">
            <a:extLst/>
          </a:blip>
          <a:srcRect l="5555" r="5555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460" name="Lorem ipsum dolor sit amet, consectetur adipiscing elit. Curabitur auctor mollis semper. Nulla eu pulvinar nulla. Duis in neque vel metus aliquam rutrum. Maecenas blandit a dui ut dignissim."/>
          <p:cNvSpPr txBox="1"/>
          <p:nvPr/>
        </p:nvSpPr>
        <p:spPr>
          <a:xfrm>
            <a:off x="19173612" y="4342676"/>
            <a:ext cx="4322875" cy="6106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>
              <a:defRPr sz="3700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 Maecenas blandit a dui ut dignissim.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73%"/>
          <p:cNvSpPr txBox="1"/>
          <p:nvPr/>
        </p:nvSpPr>
        <p:spPr>
          <a:xfrm>
            <a:off x="13462000" y="6173470"/>
            <a:ext cx="1778000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60" name="73%"/>
          <p:cNvSpPr txBox="1"/>
          <p:nvPr/>
        </p:nvSpPr>
        <p:spPr>
          <a:xfrm>
            <a:off x="13462000" y="8091169"/>
            <a:ext cx="1778000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61" name="Lorem ipsum dolor sit amet, consectetur adipiscing elit.…"/>
          <p:cNvSpPr txBox="1"/>
          <p:nvPr/>
        </p:nvSpPr>
        <p:spPr>
          <a:xfrm>
            <a:off x="15362307" y="6217920"/>
            <a:ext cx="6985001" cy="509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6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</a:t>
            </a:r>
          </a:p>
          <a:p>
            <a:pPr algn="l" defTabSz="685800">
              <a:spcBef>
                <a:spcPts val="6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</a:t>
            </a:r>
          </a:p>
          <a:p>
            <a:pPr algn="l" defTabSz="685800">
              <a:spcBef>
                <a:spcPts val="6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</a:t>
            </a:r>
          </a:p>
        </p:txBody>
      </p:sp>
      <p:sp>
        <p:nvSpPr>
          <p:cNvPr id="62" name="73%"/>
          <p:cNvSpPr txBox="1"/>
          <p:nvPr/>
        </p:nvSpPr>
        <p:spPr>
          <a:xfrm>
            <a:off x="13461108" y="9996169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63" name="73%"/>
          <p:cNvSpPr txBox="1"/>
          <p:nvPr/>
        </p:nvSpPr>
        <p:spPr>
          <a:xfrm>
            <a:off x="2724399" y="6173470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64" name="73%"/>
          <p:cNvSpPr txBox="1"/>
          <p:nvPr/>
        </p:nvSpPr>
        <p:spPr>
          <a:xfrm>
            <a:off x="2724399" y="8091169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65" name="Lorem ipsum dolor sit amet, consectetur adipiscing elit.…"/>
          <p:cNvSpPr txBox="1"/>
          <p:nvPr/>
        </p:nvSpPr>
        <p:spPr>
          <a:xfrm>
            <a:off x="4624706" y="6217920"/>
            <a:ext cx="6985001" cy="509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/>
          <a:p>
            <a:pPr algn="l" defTabSz="685800">
              <a:spcBef>
                <a:spcPts val="6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</a:t>
            </a:r>
          </a:p>
          <a:p>
            <a:pPr algn="l" defTabSz="685800">
              <a:spcBef>
                <a:spcPts val="6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</a:t>
            </a:r>
          </a:p>
          <a:p>
            <a:pPr algn="l" defTabSz="685800">
              <a:spcBef>
                <a:spcPts val="6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</a:t>
            </a:r>
          </a:p>
        </p:txBody>
      </p:sp>
      <p:sp>
        <p:nvSpPr>
          <p:cNvPr id="66" name="73%"/>
          <p:cNvSpPr txBox="1"/>
          <p:nvPr/>
        </p:nvSpPr>
        <p:spPr>
          <a:xfrm>
            <a:off x="2723507" y="9996169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67" name="Producing Exceptional Results"/>
          <p:cNvSpPr txBox="1"/>
          <p:nvPr/>
        </p:nvSpPr>
        <p:spPr>
          <a:xfrm>
            <a:off x="1463128" y="954295"/>
            <a:ext cx="762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68" name="subtitle"/>
          <p:cNvSpPr txBox="1"/>
          <p:nvPr/>
        </p:nvSpPr>
        <p:spPr>
          <a:xfrm>
            <a:off x="1463128" y="41956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“"/>
          <p:cNvSpPr txBox="1"/>
          <p:nvPr/>
        </p:nvSpPr>
        <p:spPr>
          <a:xfrm>
            <a:off x="20503063" y="1466574"/>
            <a:ext cx="1663974" cy="511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b">
            <a:spAutoFit/>
          </a:bodyPr>
          <a:lstStyle>
            <a:lvl1pPr algn="l">
              <a:lnSpc>
                <a:spcPct val="80000"/>
              </a:lnSpc>
              <a:defRPr sz="30000" cap="all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“</a:t>
            </a:r>
          </a:p>
        </p:txBody>
      </p:sp>
      <p:sp>
        <p:nvSpPr>
          <p:cNvPr id="463" name="Lorem ipsum dolor sit amet, consectetur adipiscing elit. Curabitur auctor mollis semper. Nulla eu pulvinar nulla. Duis in neque vel metus aliquam rutrum. Maecenas blandit a dui ut dignissim."/>
          <p:cNvSpPr txBox="1"/>
          <p:nvPr/>
        </p:nvSpPr>
        <p:spPr>
          <a:xfrm>
            <a:off x="19173612" y="4342676"/>
            <a:ext cx="4322875" cy="6106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>
              <a:defRPr sz="3700">
                <a:solidFill>
                  <a:srgbClr val="FFFFFF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 Maecenas blandit a dui ut dignissim.</a:t>
            </a:r>
          </a:p>
        </p:txBody>
      </p:sp>
      <p:pic>
        <p:nvPicPr>
          <p:cNvPr id="464" name="20140729_Campus Architecture__0145.JPG" descr="20140729_Campus Architecture__0145.JPG"/>
          <p:cNvPicPr>
            <a:picLocks noChangeAspect="1"/>
          </p:cNvPicPr>
          <p:nvPr/>
        </p:nvPicPr>
        <p:blipFill>
          <a:blip r:embed="rId2">
            <a:extLst/>
          </a:blip>
          <a:srcRect l="5555" r="5555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Lorem ipsum dolor sit amet, consectetur adipiscing elit. Curabitur auctor mollis semper. Nulla eu pulvinar nulla. Duis in neque vel metus aliquam rutrum."/>
          <p:cNvSpPr txBox="1"/>
          <p:nvPr/>
        </p:nvSpPr>
        <p:spPr>
          <a:xfrm>
            <a:off x="1841661" y="4746752"/>
            <a:ext cx="20700679" cy="496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>
              <a:defRPr sz="7200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</a:t>
            </a:r>
          </a:p>
        </p:txBody>
      </p:sp>
      <p:sp>
        <p:nvSpPr>
          <p:cNvPr id="467" name="“"/>
          <p:cNvSpPr txBox="1"/>
          <p:nvPr/>
        </p:nvSpPr>
        <p:spPr>
          <a:xfrm>
            <a:off x="11366363" y="1836940"/>
            <a:ext cx="1651274" cy="511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spAutoFit/>
          </a:bodyPr>
          <a:lstStyle>
            <a:lvl1pPr algn="l">
              <a:lnSpc>
                <a:spcPct val="80000"/>
              </a:lnSpc>
              <a:defRPr sz="300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“</a:t>
            </a:r>
          </a:p>
        </p:txBody>
      </p:sp>
      <p:sp>
        <p:nvSpPr>
          <p:cNvPr id="468" name="Author…"/>
          <p:cNvSpPr txBox="1"/>
          <p:nvPr/>
        </p:nvSpPr>
        <p:spPr>
          <a:xfrm>
            <a:off x="7747000" y="11176274"/>
            <a:ext cx="8890000" cy="1394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defTabSz="685800">
              <a:lnSpc>
                <a:spcPct val="120000"/>
              </a:lnSpc>
              <a:defRPr sz="3500">
                <a:solidFill>
                  <a:srgbClr val="275D38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Author</a:t>
            </a:r>
          </a:p>
          <a:p>
            <a:pPr defTabSz="685800">
              <a:lnSpc>
                <a:spcPct val="120000"/>
              </a:lnSpc>
              <a:defRPr sz="3500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Title</a:t>
            </a:r>
          </a:p>
        </p:txBody>
      </p:sp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Lorem ipsum dolor sit amet, consectetur adipiscing elit. Curabitur auctor mollis semper. Nulla eu pulvinar nulla. Duis in neque vel metus aliquam rutrum."/>
          <p:cNvSpPr txBox="1"/>
          <p:nvPr/>
        </p:nvSpPr>
        <p:spPr>
          <a:xfrm>
            <a:off x="1841661" y="4746752"/>
            <a:ext cx="20700679" cy="496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>
              <a:defRPr sz="7200">
                <a:solidFill>
                  <a:srgbClr val="FFFFFF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</a:t>
            </a:r>
          </a:p>
        </p:txBody>
      </p:sp>
      <p:sp>
        <p:nvSpPr>
          <p:cNvPr id="471" name="“"/>
          <p:cNvSpPr txBox="1"/>
          <p:nvPr/>
        </p:nvSpPr>
        <p:spPr>
          <a:xfrm>
            <a:off x="11366363" y="1836940"/>
            <a:ext cx="1651274" cy="511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spAutoFit/>
          </a:bodyPr>
          <a:lstStyle>
            <a:lvl1pPr algn="l">
              <a:lnSpc>
                <a:spcPct val="80000"/>
              </a:lnSpc>
              <a:defRPr sz="30000" cap="all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“</a:t>
            </a:r>
          </a:p>
        </p:txBody>
      </p:sp>
      <p:sp>
        <p:nvSpPr>
          <p:cNvPr id="472" name="Author…"/>
          <p:cNvSpPr txBox="1"/>
          <p:nvPr/>
        </p:nvSpPr>
        <p:spPr>
          <a:xfrm>
            <a:off x="7747000" y="11176274"/>
            <a:ext cx="8890000" cy="1394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 lnSpcReduction="10000"/>
          </a:bodyPr>
          <a:lstStyle/>
          <a:p>
            <a:pPr defTabSz="685800">
              <a:lnSpc>
                <a:spcPct val="120000"/>
              </a:lnSpc>
              <a:defRPr sz="3500">
                <a:solidFill>
                  <a:srgbClr val="FFFFFF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Author</a:t>
            </a:r>
          </a:p>
          <a:p>
            <a:pPr defTabSz="685800">
              <a:lnSpc>
                <a:spcPct val="120000"/>
              </a:lnSpc>
              <a:defRPr sz="3500">
                <a:solidFill>
                  <a:srgbClr val="FFFFFF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Title</a:t>
            </a:r>
          </a:p>
        </p:txBody>
      </p:sp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First &amp; Last Name…"/>
          <p:cNvSpPr txBox="1"/>
          <p:nvPr/>
        </p:nvSpPr>
        <p:spPr>
          <a:xfrm>
            <a:off x="2540000" y="9522659"/>
            <a:ext cx="3810000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685800">
              <a:defRPr sz="3500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First &amp; Last Name</a:t>
            </a:r>
          </a:p>
          <a:p>
            <a: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Job Title</a:t>
            </a:r>
          </a:p>
        </p:txBody>
      </p:sp>
      <p:sp>
        <p:nvSpPr>
          <p:cNvPr id="475" name="First &amp; Last Name…"/>
          <p:cNvSpPr txBox="1"/>
          <p:nvPr/>
        </p:nvSpPr>
        <p:spPr>
          <a:xfrm>
            <a:off x="12869333" y="9522659"/>
            <a:ext cx="3810001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685800">
              <a:defRPr sz="3500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First &amp; Last Name</a:t>
            </a:r>
          </a:p>
          <a:p>
            <a: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Job Title</a:t>
            </a:r>
          </a:p>
        </p:txBody>
      </p:sp>
      <p:sp>
        <p:nvSpPr>
          <p:cNvPr id="476" name="First &amp; Last Name…"/>
          <p:cNvSpPr txBox="1"/>
          <p:nvPr/>
        </p:nvSpPr>
        <p:spPr>
          <a:xfrm>
            <a:off x="18034000" y="9522659"/>
            <a:ext cx="3810000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685800">
              <a:defRPr sz="3500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First &amp; Last Name</a:t>
            </a:r>
          </a:p>
          <a:p>
            <a: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Job Title</a:t>
            </a:r>
          </a:p>
        </p:txBody>
      </p:sp>
      <p:sp>
        <p:nvSpPr>
          <p:cNvPr id="477" name="Producing Exceptional Results"/>
          <p:cNvSpPr txBox="1"/>
          <p:nvPr/>
        </p:nvSpPr>
        <p:spPr>
          <a:xfrm>
            <a:off x="1463128" y="954295"/>
            <a:ext cx="10511646" cy="216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478" name="First &amp; Last Name…"/>
          <p:cNvSpPr txBox="1"/>
          <p:nvPr/>
        </p:nvSpPr>
        <p:spPr>
          <a:xfrm>
            <a:off x="7704666" y="9522659"/>
            <a:ext cx="3810001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685800">
              <a:defRPr sz="3500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First &amp; Last Name</a:t>
            </a:r>
          </a:p>
          <a:p>
            <a: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Job Title</a:t>
            </a:r>
          </a:p>
        </p:txBody>
      </p:sp>
      <p:pic>
        <p:nvPicPr>
          <p:cNvPr id="479" name="20191023_MK_Henry Molina_AM_0030.JPG" descr="20191023_MK_Henry Molina_AM_0030.JPG"/>
          <p:cNvPicPr>
            <a:picLocks noChangeAspect="1"/>
          </p:cNvPicPr>
          <p:nvPr/>
        </p:nvPicPr>
        <p:blipFill>
          <a:blip r:embed="rId2">
            <a:extLst/>
          </a:blip>
          <a:srcRect t="4350" b="28983"/>
          <a:stretch>
            <a:fillRect/>
          </a:stretch>
        </p:blipFill>
        <p:spPr>
          <a:xfrm>
            <a:off x="2538277" y="5200955"/>
            <a:ext cx="3810001" cy="3809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595" extrusionOk="0">
                <a:moveTo>
                  <a:pt x="10800" y="0"/>
                </a:moveTo>
                <a:cubicBezTo>
                  <a:pt x="8036" y="0"/>
                  <a:pt x="5272" y="1006"/>
                  <a:pt x="3163" y="3016"/>
                </a:cubicBezTo>
                <a:cubicBezTo>
                  <a:pt x="1055" y="5027"/>
                  <a:pt x="0" y="7662"/>
                  <a:pt x="0" y="10297"/>
                </a:cubicBezTo>
                <a:cubicBezTo>
                  <a:pt x="0" y="12933"/>
                  <a:pt x="1055" y="15568"/>
                  <a:pt x="3163" y="17579"/>
                </a:cubicBezTo>
                <a:cubicBezTo>
                  <a:pt x="7381" y="21600"/>
                  <a:pt x="14219" y="21600"/>
                  <a:pt x="18436" y="17579"/>
                </a:cubicBezTo>
                <a:cubicBezTo>
                  <a:pt x="20545" y="15568"/>
                  <a:pt x="21600" y="12933"/>
                  <a:pt x="21600" y="10297"/>
                </a:cubicBezTo>
                <a:cubicBezTo>
                  <a:pt x="21600" y="7662"/>
                  <a:pt x="20545" y="5027"/>
                  <a:pt x="18436" y="3016"/>
                </a:cubicBezTo>
                <a:cubicBezTo>
                  <a:pt x="16328" y="1006"/>
                  <a:pt x="13564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480" name="20191023_MK_Henry Molina_AM_0030.JPG" descr="20191023_MK_Henry Molina_AM_0030.JPG"/>
          <p:cNvPicPr>
            <a:picLocks noChangeAspect="1"/>
          </p:cNvPicPr>
          <p:nvPr/>
        </p:nvPicPr>
        <p:blipFill>
          <a:blip r:embed="rId2">
            <a:extLst/>
          </a:blip>
          <a:srcRect t="4350" b="28983"/>
          <a:stretch>
            <a:fillRect/>
          </a:stretch>
        </p:blipFill>
        <p:spPr>
          <a:xfrm>
            <a:off x="7704756" y="5200955"/>
            <a:ext cx="3810001" cy="3809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595" extrusionOk="0">
                <a:moveTo>
                  <a:pt x="10800" y="0"/>
                </a:moveTo>
                <a:cubicBezTo>
                  <a:pt x="8036" y="0"/>
                  <a:pt x="5272" y="1006"/>
                  <a:pt x="3163" y="3016"/>
                </a:cubicBezTo>
                <a:cubicBezTo>
                  <a:pt x="1055" y="5027"/>
                  <a:pt x="0" y="7662"/>
                  <a:pt x="0" y="10297"/>
                </a:cubicBezTo>
                <a:cubicBezTo>
                  <a:pt x="0" y="12933"/>
                  <a:pt x="1055" y="15568"/>
                  <a:pt x="3163" y="17579"/>
                </a:cubicBezTo>
                <a:cubicBezTo>
                  <a:pt x="7381" y="21600"/>
                  <a:pt x="14219" y="21600"/>
                  <a:pt x="18436" y="17579"/>
                </a:cubicBezTo>
                <a:cubicBezTo>
                  <a:pt x="20545" y="15568"/>
                  <a:pt x="21600" y="12933"/>
                  <a:pt x="21600" y="10297"/>
                </a:cubicBezTo>
                <a:cubicBezTo>
                  <a:pt x="21600" y="7662"/>
                  <a:pt x="20545" y="5027"/>
                  <a:pt x="18436" y="3016"/>
                </a:cubicBezTo>
                <a:cubicBezTo>
                  <a:pt x="16328" y="1006"/>
                  <a:pt x="13564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481" name="20191023_MK_Henry Molina_AM_0030.JPG" descr="20191023_MK_Henry Molina_AM_0030.JPG"/>
          <p:cNvPicPr>
            <a:picLocks noChangeAspect="1"/>
          </p:cNvPicPr>
          <p:nvPr/>
        </p:nvPicPr>
        <p:blipFill>
          <a:blip r:embed="rId2">
            <a:extLst/>
          </a:blip>
          <a:srcRect t="4350" b="28983"/>
          <a:stretch>
            <a:fillRect/>
          </a:stretch>
        </p:blipFill>
        <p:spPr>
          <a:xfrm>
            <a:off x="12868759" y="5200955"/>
            <a:ext cx="3810001" cy="3809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595" extrusionOk="0">
                <a:moveTo>
                  <a:pt x="10800" y="0"/>
                </a:moveTo>
                <a:cubicBezTo>
                  <a:pt x="8036" y="0"/>
                  <a:pt x="5272" y="1006"/>
                  <a:pt x="3163" y="3016"/>
                </a:cubicBezTo>
                <a:cubicBezTo>
                  <a:pt x="1055" y="5027"/>
                  <a:pt x="0" y="7662"/>
                  <a:pt x="0" y="10297"/>
                </a:cubicBezTo>
                <a:cubicBezTo>
                  <a:pt x="0" y="12933"/>
                  <a:pt x="1055" y="15568"/>
                  <a:pt x="3163" y="17579"/>
                </a:cubicBezTo>
                <a:cubicBezTo>
                  <a:pt x="7381" y="21600"/>
                  <a:pt x="14219" y="21600"/>
                  <a:pt x="18436" y="17579"/>
                </a:cubicBezTo>
                <a:cubicBezTo>
                  <a:pt x="20545" y="15568"/>
                  <a:pt x="21600" y="12933"/>
                  <a:pt x="21600" y="10297"/>
                </a:cubicBezTo>
                <a:cubicBezTo>
                  <a:pt x="21600" y="7662"/>
                  <a:pt x="20545" y="5027"/>
                  <a:pt x="18436" y="3016"/>
                </a:cubicBezTo>
                <a:cubicBezTo>
                  <a:pt x="16328" y="1006"/>
                  <a:pt x="13564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482" name="20191023_MK_Henry Molina_AM_0030.JPG" descr="20191023_MK_Henry Molina_AM_0030.JPG"/>
          <p:cNvPicPr>
            <a:picLocks noChangeAspect="1"/>
          </p:cNvPicPr>
          <p:nvPr/>
        </p:nvPicPr>
        <p:blipFill>
          <a:blip r:embed="rId2">
            <a:extLst/>
          </a:blip>
          <a:srcRect t="4350" b="28983"/>
          <a:stretch>
            <a:fillRect/>
          </a:stretch>
        </p:blipFill>
        <p:spPr>
          <a:xfrm>
            <a:off x="18034000" y="5200955"/>
            <a:ext cx="3810000" cy="3809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595" extrusionOk="0">
                <a:moveTo>
                  <a:pt x="10800" y="0"/>
                </a:moveTo>
                <a:cubicBezTo>
                  <a:pt x="8036" y="0"/>
                  <a:pt x="5272" y="1006"/>
                  <a:pt x="3163" y="3016"/>
                </a:cubicBezTo>
                <a:cubicBezTo>
                  <a:pt x="1055" y="5027"/>
                  <a:pt x="0" y="7662"/>
                  <a:pt x="0" y="10297"/>
                </a:cubicBezTo>
                <a:cubicBezTo>
                  <a:pt x="0" y="12933"/>
                  <a:pt x="1055" y="15568"/>
                  <a:pt x="3163" y="17579"/>
                </a:cubicBezTo>
                <a:cubicBezTo>
                  <a:pt x="7381" y="21600"/>
                  <a:pt x="14219" y="21600"/>
                  <a:pt x="18436" y="17579"/>
                </a:cubicBezTo>
                <a:cubicBezTo>
                  <a:pt x="20545" y="15568"/>
                  <a:pt x="21600" y="12933"/>
                  <a:pt x="21600" y="10297"/>
                </a:cubicBezTo>
                <a:cubicBezTo>
                  <a:pt x="21600" y="7662"/>
                  <a:pt x="20545" y="5027"/>
                  <a:pt x="18436" y="3016"/>
                </a:cubicBezTo>
                <a:cubicBezTo>
                  <a:pt x="16328" y="1006"/>
                  <a:pt x="13564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4" name="20191023_MK_Henry Molina_AM_0030.JPG" descr="20191023_MK_Henry Molina_AM_0030.JPG"/>
          <p:cNvPicPr>
            <a:picLocks noChangeAspect="1"/>
          </p:cNvPicPr>
          <p:nvPr/>
        </p:nvPicPr>
        <p:blipFill>
          <a:blip r:embed="rId2">
            <a:extLst/>
          </a:blip>
          <a:srcRect t="4350" b="28985"/>
          <a:stretch>
            <a:fillRect/>
          </a:stretch>
        </p:blipFill>
        <p:spPr>
          <a:xfrm>
            <a:off x="2538277" y="5200955"/>
            <a:ext cx="5080001" cy="5079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595" extrusionOk="0">
                <a:moveTo>
                  <a:pt x="10800" y="0"/>
                </a:moveTo>
                <a:cubicBezTo>
                  <a:pt x="8036" y="0"/>
                  <a:pt x="5273" y="1006"/>
                  <a:pt x="3164" y="3017"/>
                </a:cubicBezTo>
                <a:cubicBezTo>
                  <a:pt x="1055" y="5028"/>
                  <a:pt x="0" y="7662"/>
                  <a:pt x="0" y="10298"/>
                </a:cubicBezTo>
                <a:cubicBezTo>
                  <a:pt x="0" y="12933"/>
                  <a:pt x="1055" y="15568"/>
                  <a:pt x="3164" y="17578"/>
                </a:cubicBezTo>
                <a:cubicBezTo>
                  <a:pt x="7382" y="21600"/>
                  <a:pt x="14218" y="21600"/>
                  <a:pt x="18436" y="17578"/>
                </a:cubicBezTo>
                <a:cubicBezTo>
                  <a:pt x="20545" y="15568"/>
                  <a:pt x="21600" y="12933"/>
                  <a:pt x="21600" y="10298"/>
                </a:cubicBezTo>
                <a:cubicBezTo>
                  <a:pt x="21600" y="7662"/>
                  <a:pt x="20545" y="5028"/>
                  <a:pt x="18436" y="3017"/>
                </a:cubicBezTo>
                <a:cubicBezTo>
                  <a:pt x="16327" y="1006"/>
                  <a:pt x="13564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485" name="First &amp; Last Name…"/>
          <p:cNvSpPr txBox="1"/>
          <p:nvPr/>
        </p:nvSpPr>
        <p:spPr>
          <a:xfrm>
            <a:off x="2544429" y="10919659"/>
            <a:ext cx="5080001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685800">
              <a:defRPr sz="3500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First &amp; Last Name</a:t>
            </a:r>
          </a:p>
          <a:p>
            <a: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Job Title</a:t>
            </a:r>
          </a:p>
        </p:txBody>
      </p:sp>
      <p:sp>
        <p:nvSpPr>
          <p:cNvPr id="486" name="First &amp; Last Name…"/>
          <p:cNvSpPr txBox="1"/>
          <p:nvPr/>
        </p:nvSpPr>
        <p:spPr>
          <a:xfrm>
            <a:off x="9652000" y="10919659"/>
            <a:ext cx="5080000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685800">
              <a:defRPr sz="3500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First &amp; Last Name</a:t>
            </a:r>
          </a:p>
          <a:p>
            <a: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Job Title</a:t>
            </a:r>
          </a:p>
        </p:txBody>
      </p:sp>
      <p:sp>
        <p:nvSpPr>
          <p:cNvPr id="487" name="First &amp; Last Name…"/>
          <p:cNvSpPr txBox="1"/>
          <p:nvPr/>
        </p:nvSpPr>
        <p:spPr>
          <a:xfrm>
            <a:off x="16759598" y="10919659"/>
            <a:ext cx="5080001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685800">
              <a:defRPr sz="3500">
                <a:solidFill>
                  <a:srgbClr val="66594D"/>
                </a:solidFill>
                <a:latin typeface="Rajdhani SemiBold"/>
                <a:ea typeface="Rajdhani SemiBold"/>
                <a:cs typeface="Rajdhani SemiBold"/>
                <a:sym typeface="Rajdhani SemiBold"/>
              </a:defRPr>
            </a:pPr>
            <a:r>
              <a:t>First &amp; Last Name</a:t>
            </a:r>
          </a:p>
          <a:p>
            <a: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Job Title</a:t>
            </a:r>
          </a:p>
        </p:txBody>
      </p:sp>
      <p:sp>
        <p:nvSpPr>
          <p:cNvPr id="488" name="Producing Exceptional Results"/>
          <p:cNvSpPr txBox="1"/>
          <p:nvPr/>
        </p:nvSpPr>
        <p:spPr>
          <a:xfrm>
            <a:off x="1463128" y="954295"/>
            <a:ext cx="10511646" cy="216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pic>
        <p:nvPicPr>
          <p:cNvPr id="489" name="20191023_MK_Henry Molina_AM_0030.JPG" descr="20191023_MK_Henry Molina_AM_0030.JPG"/>
          <p:cNvPicPr>
            <a:picLocks noChangeAspect="1"/>
          </p:cNvPicPr>
          <p:nvPr/>
        </p:nvPicPr>
        <p:blipFill>
          <a:blip r:embed="rId2">
            <a:extLst/>
          </a:blip>
          <a:srcRect t="4350" b="28985"/>
          <a:stretch>
            <a:fillRect/>
          </a:stretch>
        </p:blipFill>
        <p:spPr>
          <a:xfrm>
            <a:off x="9651863" y="5200955"/>
            <a:ext cx="5080001" cy="5079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595" extrusionOk="0">
                <a:moveTo>
                  <a:pt x="10800" y="0"/>
                </a:moveTo>
                <a:cubicBezTo>
                  <a:pt x="8036" y="0"/>
                  <a:pt x="5273" y="1006"/>
                  <a:pt x="3164" y="3017"/>
                </a:cubicBezTo>
                <a:cubicBezTo>
                  <a:pt x="1055" y="5028"/>
                  <a:pt x="0" y="7662"/>
                  <a:pt x="0" y="10298"/>
                </a:cubicBezTo>
                <a:cubicBezTo>
                  <a:pt x="0" y="12933"/>
                  <a:pt x="1055" y="15568"/>
                  <a:pt x="3164" y="17578"/>
                </a:cubicBezTo>
                <a:cubicBezTo>
                  <a:pt x="7382" y="21600"/>
                  <a:pt x="14218" y="21600"/>
                  <a:pt x="18436" y="17578"/>
                </a:cubicBezTo>
                <a:cubicBezTo>
                  <a:pt x="20545" y="15568"/>
                  <a:pt x="21600" y="12933"/>
                  <a:pt x="21600" y="10298"/>
                </a:cubicBezTo>
                <a:cubicBezTo>
                  <a:pt x="21600" y="7662"/>
                  <a:pt x="20545" y="5028"/>
                  <a:pt x="18436" y="3017"/>
                </a:cubicBezTo>
                <a:cubicBezTo>
                  <a:pt x="16327" y="1006"/>
                  <a:pt x="13564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490" name="20191023_MK_Henry Molina_AM_0030.JPG" descr="20191023_MK_Henry Molina_AM_0030.JPG"/>
          <p:cNvPicPr>
            <a:picLocks noChangeAspect="1"/>
          </p:cNvPicPr>
          <p:nvPr/>
        </p:nvPicPr>
        <p:blipFill>
          <a:blip r:embed="rId2">
            <a:extLst/>
          </a:blip>
          <a:srcRect t="4350" b="28985"/>
          <a:stretch>
            <a:fillRect/>
          </a:stretch>
        </p:blipFill>
        <p:spPr>
          <a:xfrm>
            <a:off x="16765950" y="5200955"/>
            <a:ext cx="5080001" cy="5079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595" extrusionOk="0">
                <a:moveTo>
                  <a:pt x="10800" y="0"/>
                </a:moveTo>
                <a:cubicBezTo>
                  <a:pt x="8036" y="0"/>
                  <a:pt x="5273" y="1006"/>
                  <a:pt x="3164" y="3017"/>
                </a:cubicBezTo>
                <a:cubicBezTo>
                  <a:pt x="1055" y="5028"/>
                  <a:pt x="0" y="7662"/>
                  <a:pt x="0" y="10298"/>
                </a:cubicBezTo>
                <a:cubicBezTo>
                  <a:pt x="0" y="12933"/>
                  <a:pt x="1055" y="15568"/>
                  <a:pt x="3164" y="17578"/>
                </a:cubicBezTo>
                <a:cubicBezTo>
                  <a:pt x="7382" y="21600"/>
                  <a:pt x="14218" y="21600"/>
                  <a:pt x="18436" y="17578"/>
                </a:cubicBezTo>
                <a:cubicBezTo>
                  <a:pt x="20545" y="15568"/>
                  <a:pt x="21600" y="12933"/>
                  <a:pt x="21600" y="10298"/>
                </a:cubicBezTo>
                <a:cubicBezTo>
                  <a:pt x="21600" y="7662"/>
                  <a:pt x="20545" y="5028"/>
                  <a:pt x="18436" y="3017"/>
                </a:cubicBezTo>
                <a:cubicBezTo>
                  <a:pt x="16327" y="1006"/>
                  <a:pt x="13564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" name="UVU Core Values.png" descr="UVU Core Valu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12000" y="1778000"/>
            <a:ext cx="10160000" cy="1016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thank you"/>
          <p:cNvSpPr txBox="1"/>
          <p:nvPr/>
        </p:nvSpPr>
        <p:spPr>
          <a:xfrm>
            <a:off x="5842000" y="6103620"/>
            <a:ext cx="12700000" cy="1508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>
              <a:lnSpc>
                <a:spcPct val="90000"/>
              </a:lnSpc>
              <a:defRPr sz="8200" cap="all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thank you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Lorem ipsum dolor sit amet, consectetur adipiscing elit."/>
          <p:cNvSpPr txBox="1"/>
          <p:nvPr/>
        </p:nvSpPr>
        <p:spPr>
          <a:xfrm>
            <a:off x="9333090" y="7177041"/>
            <a:ext cx="5717820" cy="128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</a:t>
            </a:r>
          </a:p>
        </p:txBody>
      </p:sp>
      <p:sp>
        <p:nvSpPr>
          <p:cNvPr id="71" name="73%"/>
          <p:cNvSpPr txBox="1"/>
          <p:nvPr/>
        </p:nvSpPr>
        <p:spPr>
          <a:xfrm>
            <a:off x="10922000" y="5899862"/>
            <a:ext cx="2540000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72" name="Producing Exceptional Results"/>
          <p:cNvSpPr txBox="1"/>
          <p:nvPr/>
        </p:nvSpPr>
        <p:spPr>
          <a:xfrm>
            <a:off x="1463128" y="954295"/>
            <a:ext cx="762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73" name="subtitle"/>
          <p:cNvSpPr txBox="1"/>
          <p:nvPr/>
        </p:nvSpPr>
        <p:spPr>
          <a:xfrm>
            <a:off x="1463128" y="41956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  <p:sp>
        <p:nvSpPr>
          <p:cNvPr id="74" name="Lorem ipsum dolor sit amet, consectetur adipiscing elit."/>
          <p:cNvSpPr txBox="1"/>
          <p:nvPr/>
        </p:nvSpPr>
        <p:spPr>
          <a:xfrm>
            <a:off x="16188545" y="7172872"/>
            <a:ext cx="5692421" cy="128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</a:t>
            </a:r>
          </a:p>
        </p:txBody>
      </p:sp>
      <p:sp>
        <p:nvSpPr>
          <p:cNvPr id="75" name="73%"/>
          <p:cNvSpPr txBox="1"/>
          <p:nvPr/>
        </p:nvSpPr>
        <p:spPr>
          <a:xfrm>
            <a:off x="17777455" y="5899862"/>
            <a:ext cx="2540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76" name="Lorem ipsum dolor sit amet, consectetur adipiscing elit."/>
          <p:cNvSpPr txBox="1"/>
          <p:nvPr/>
        </p:nvSpPr>
        <p:spPr>
          <a:xfrm>
            <a:off x="2415628" y="7172872"/>
            <a:ext cx="5715001" cy="128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</a:t>
            </a:r>
          </a:p>
        </p:txBody>
      </p:sp>
      <p:sp>
        <p:nvSpPr>
          <p:cNvPr id="77" name="73%"/>
          <p:cNvSpPr txBox="1"/>
          <p:nvPr/>
        </p:nvSpPr>
        <p:spPr>
          <a:xfrm>
            <a:off x="4066544" y="5899862"/>
            <a:ext cx="2540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78" name="Lorem ipsum dolor sit amet, consectetur adipiscing elit."/>
          <p:cNvSpPr txBox="1"/>
          <p:nvPr/>
        </p:nvSpPr>
        <p:spPr>
          <a:xfrm>
            <a:off x="9333090" y="10608768"/>
            <a:ext cx="5717820" cy="128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</a:t>
            </a:r>
          </a:p>
        </p:txBody>
      </p:sp>
      <p:sp>
        <p:nvSpPr>
          <p:cNvPr id="79" name="73%"/>
          <p:cNvSpPr txBox="1"/>
          <p:nvPr/>
        </p:nvSpPr>
        <p:spPr>
          <a:xfrm>
            <a:off x="10922000" y="9331589"/>
            <a:ext cx="2540000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80" name="Lorem ipsum dolor sit amet, consectetur adipiscing elit."/>
          <p:cNvSpPr txBox="1"/>
          <p:nvPr/>
        </p:nvSpPr>
        <p:spPr>
          <a:xfrm>
            <a:off x="16188545" y="10604599"/>
            <a:ext cx="5692421" cy="128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</a:t>
            </a:r>
          </a:p>
        </p:txBody>
      </p:sp>
      <p:sp>
        <p:nvSpPr>
          <p:cNvPr id="81" name="73%"/>
          <p:cNvSpPr txBox="1"/>
          <p:nvPr/>
        </p:nvSpPr>
        <p:spPr>
          <a:xfrm>
            <a:off x="17777455" y="9331589"/>
            <a:ext cx="2540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82" name="Lorem ipsum dolor sit amet, consectetur adipiscing elit."/>
          <p:cNvSpPr txBox="1"/>
          <p:nvPr/>
        </p:nvSpPr>
        <p:spPr>
          <a:xfrm>
            <a:off x="2415628" y="10604599"/>
            <a:ext cx="5715001" cy="128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defTabSz="685800"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</a:t>
            </a:r>
          </a:p>
        </p:txBody>
      </p:sp>
      <p:sp>
        <p:nvSpPr>
          <p:cNvPr id="83" name="73%"/>
          <p:cNvSpPr txBox="1"/>
          <p:nvPr/>
        </p:nvSpPr>
        <p:spPr>
          <a:xfrm>
            <a:off x="4066544" y="9331589"/>
            <a:ext cx="2540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>
            <a:lvl1pPr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Lorem ipsum dolor sit amet, consectetur adipiscing elit.…"/>
          <p:cNvSpPr txBox="1"/>
          <p:nvPr/>
        </p:nvSpPr>
        <p:spPr>
          <a:xfrm>
            <a:off x="15362307" y="2407920"/>
            <a:ext cx="6985001" cy="890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/>
          </a:bodyPr>
          <a:lstStyle/>
          <a:p>
            <a:pPr algn="l" defTabSz="685800">
              <a:spcBef>
                <a:spcPts val="6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</a:t>
            </a:r>
          </a:p>
          <a:p>
            <a:pPr algn="l" defTabSz="685800">
              <a:spcBef>
                <a:spcPts val="6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</a:t>
            </a:r>
          </a:p>
          <a:p>
            <a:pPr algn="l" defTabSz="685800">
              <a:spcBef>
                <a:spcPts val="6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</a:t>
            </a:r>
          </a:p>
          <a:p>
            <a:pPr algn="l" defTabSz="685800">
              <a:spcBef>
                <a:spcPts val="6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</a:t>
            </a:r>
          </a:p>
          <a:p>
            <a:pPr algn="l" defTabSz="685800">
              <a:spcBef>
                <a:spcPts val="6000"/>
              </a:spcBef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pPr>
            <a:r>
              <a:t>Lorem ipsum dolor sit amet, consectetur adipiscing elit.</a:t>
            </a:r>
          </a:p>
        </p:txBody>
      </p:sp>
      <p:sp>
        <p:nvSpPr>
          <p:cNvPr id="86" name="73%"/>
          <p:cNvSpPr txBox="1"/>
          <p:nvPr/>
        </p:nvSpPr>
        <p:spPr>
          <a:xfrm>
            <a:off x="13461108" y="2376170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87" name="73%"/>
          <p:cNvSpPr txBox="1"/>
          <p:nvPr/>
        </p:nvSpPr>
        <p:spPr>
          <a:xfrm>
            <a:off x="13461110" y="4281170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88" name="73%"/>
          <p:cNvSpPr txBox="1"/>
          <p:nvPr/>
        </p:nvSpPr>
        <p:spPr>
          <a:xfrm>
            <a:off x="13461110" y="6186170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89" name="Lorem ipsum dolor sit amet, consectetur adipiscing elit. Curabitur auctor mollis semper. Nulla eu pulvinar nulla. Duis in neque vel metus aliquam rutrum. Maecenas blandit a dui ut dignissim. Cras vitae sapien turpis. Interdum et malesuada fames ac ante ipsum primis in faucibus."/>
          <p:cNvSpPr txBox="1"/>
          <p:nvPr/>
        </p:nvSpPr>
        <p:spPr>
          <a:xfrm>
            <a:off x="1465132" y="5649226"/>
            <a:ext cx="7620001" cy="5509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 defTabSz="685800">
              <a:lnSpc>
                <a:spcPct val="120000"/>
              </a:lnSpc>
              <a:defRPr sz="3500">
                <a:solidFill>
                  <a:srgbClr val="66594D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Lorem ipsum dolor sit amet, consectetur adipiscing elit. Curabitur auctor mollis semper. Nulla eu pulvinar nulla. Duis in neque vel metus aliquam rutrum. Maecenas blandit a dui ut dignissim. Cras vitae sapien turpis. Interdum et malesuada fames ac ante ipsum primis in faucibus.</a:t>
            </a:r>
          </a:p>
        </p:txBody>
      </p:sp>
      <p:sp>
        <p:nvSpPr>
          <p:cNvPr id="90" name="73%"/>
          <p:cNvSpPr txBox="1"/>
          <p:nvPr/>
        </p:nvSpPr>
        <p:spPr>
          <a:xfrm>
            <a:off x="13462000" y="8091169"/>
            <a:ext cx="1778000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t>73%</a:t>
            </a:r>
          </a:p>
        </p:txBody>
      </p:sp>
      <p:sp>
        <p:nvSpPr>
          <p:cNvPr id="91" name="73%"/>
          <p:cNvSpPr txBox="1"/>
          <p:nvPr/>
        </p:nvSpPr>
        <p:spPr>
          <a:xfrm>
            <a:off x="13461108" y="9996169"/>
            <a:ext cx="1778001" cy="1343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 anchor="ctr">
            <a:normAutofit fontScale="92500"/>
          </a:bodyPr>
          <a:lstStyle>
            <a:lvl1pPr algn="r">
              <a:lnSpc>
                <a:spcPct val="90000"/>
              </a:lnSpc>
              <a:defRPr sz="7200" cap="all">
                <a:solidFill>
                  <a:srgbClr val="275D38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1pPr>
          </a:lstStyle>
          <a:p>
            <a:r>
              <a:rPr dirty="0"/>
              <a:t>73%</a:t>
            </a:r>
          </a:p>
        </p:txBody>
      </p:sp>
      <p:sp>
        <p:nvSpPr>
          <p:cNvPr id="92" name="Producing Exceptional Results"/>
          <p:cNvSpPr txBox="1"/>
          <p:nvPr/>
        </p:nvSpPr>
        <p:spPr>
          <a:xfrm>
            <a:off x="1463128" y="954295"/>
            <a:ext cx="7620001" cy="312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lnSpc>
                <a:spcPct val="90000"/>
              </a:lnSpc>
              <a:defRPr sz="6400" cap="all">
                <a:solidFill>
                  <a:srgbClr val="275D38"/>
                </a:solidFill>
                <a:latin typeface="Roboto Slab Bold"/>
                <a:ea typeface="Roboto Slab Bold"/>
                <a:cs typeface="Roboto Slab Bold"/>
                <a:sym typeface="Roboto Slab Bold"/>
              </a:defRPr>
            </a:lvl1pPr>
          </a:lstStyle>
          <a:p>
            <a:r>
              <a:t>Producing Exceptional Results</a:t>
            </a:r>
          </a:p>
        </p:txBody>
      </p:sp>
      <p:sp>
        <p:nvSpPr>
          <p:cNvPr id="93" name="subtitle"/>
          <p:cNvSpPr txBox="1"/>
          <p:nvPr/>
        </p:nvSpPr>
        <p:spPr>
          <a:xfrm>
            <a:off x="1463128" y="4195671"/>
            <a:ext cx="7620001" cy="73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8579" tIns="68579" rIns="68579" bIns="68579">
            <a:normAutofit/>
          </a:bodyPr>
          <a:lstStyle>
            <a:lvl1pPr algn="l">
              <a:defRPr sz="3700" cap="all">
                <a:solidFill>
                  <a:srgbClr val="275D38"/>
                </a:solidFill>
                <a:latin typeface="Rajdhani Medium"/>
                <a:ea typeface="Rajdhani Medium"/>
                <a:cs typeface="Rajdhani Medium"/>
                <a:sym typeface="Rajdhani Medium"/>
              </a:defRPr>
            </a:lvl1pPr>
          </a:lstStyle>
          <a:p>
            <a:r>
              <a:t>subtitle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Rajdhani Bold"/>
        <a:ea typeface="Rajdhani Bold"/>
        <a:cs typeface="Rajdhani Bold"/>
      </a:majorFont>
      <a:minorFont>
        <a:latin typeface="Rajdhani Bold"/>
        <a:ea typeface="Rajdhani Bold"/>
        <a:cs typeface="Rajdhani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Rajdhani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Rajdhani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Rajdhani Bold"/>
        <a:ea typeface="Rajdhani Bold"/>
        <a:cs typeface="Rajdhani Bold"/>
      </a:majorFont>
      <a:minorFont>
        <a:latin typeface="Rajdhani Bold"/>
        <a:ea typeface="Rajdhani Bold"/>
        <a:cs typeface="Rajdhani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Rajdhani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Rajdhani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2688</Words>
  <Application>Microsoft Macintosh PowerPoint</Application>
  <PresentationFormat>Custom</PresentationFormat>
  <Paragraphs>444</Paragraphs>
  <Slides>76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5" baseType="lpstr">
      <vt:lpstr>Lato Regular</vt:lpstr>
      <vt:lpstr>Rajdhani Bold</vt:lpstr>
      <vt:lpstr>Rajdhani Light</vt:lpstr>
      <vt:lpstr>Rajdhani Medium</vt:lpstr>
      <vt:lpstr>Rajdhani Regular</vt:lpstr>
      <vt:lpstr>Rajdhani SemiBold</vt:lpstr>
      <vt:lpstr>Roboto Slab Bold</vt:lpstr>
      <vt:lpstr>Roboto Slab Light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Erik Young</cp:lastModifiedBy>
  <cp:revision>3</cp:revision>
  <dcterms:modified xsi:type="dcterms:W3CDTF">2020-01-09T04:59:42Z</dcterms:modified>
</cp:coreProperties>
</file>